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82" r:id="rId2"/>
    <p:sldMasterId id="2147484003" r:id="rId3"/>
  </p:sldMasterIdLst>
  <p:notesMasterIdLst>
    <p:notesMasterId r:id="rId30"/>
  </p:notesMasterIdLst>
  <p:handoutMasterIdLst>
    <p:handoutMasterId r:id="rId31"/>
  </p:handoutMasterIdLst>
  <p:sldIdLst>
    <p:sldId id="287" r:id="rId4"/>
    <p:sldId id="471" r:id="rId5"/>
    <p:sldId id="472" r:id="rId6"/>
    <p:sldId id="699" r:id="rId7"/>
    <p:sldId id="660" r:id="rId8"/>
    <p:sldId id="734" r:id="rId9"/>
    <p:sldId id="550" r:id="rId10"/>
    <p:sldId id="474" r:id="rId11"/>
    <p:sldId id="473" r:id="rId12"/>
    <p:sldId id="529" r:id="rId13"/>
    <p:sldId id="551" r:id="rId14"/>
    <p:sldId id="587" r:id="rId15"/>
    <p:sldId id="588" r:id="rId16"/>
    <p:sldId id="475" r:id="rId17"/>
    <p:sldId id="755" r:id="rId18"/>
    <p:sldId id="708" r:id="rId19"/>
    <p:sldId id="478" r:id="rId20"/>
    <p:sldId id="758" r:id="rId21"/>
    <p:sldId id="536" r:id="rId22"/>
    <p:sldId id="702" r:id="rId23"/>
    <p:sldId id="520" r:id="rId24"/>
    <p:sldId id="763" r:id="rId25"/>
    <p:sldId id="521" r:id="rId26"/>
    <p:sldId id="609" r:id="rId27"/>
    <p:sldId id="487" r:id="rId28"/>
    <p:sldId id="314" r:id="rId29"/>
  </p:sldIdLst>
  <p:sldSz cx="12192000" cy="6858000"/>
  <p:notesSz cx="6805613" cy="99441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hP48Q1kvsP+bJF148tXK2g==" hashData="d6KTSJgBuo0ypZ+sVsK7NIVj8LGVxZGHn20RQ0XYHWis8kIgj5elg2UG2YkqGwx7Z/+ykcMGn86s39zquInyWw=="/>
  <p:extLst>
    <p:ext uri="{521415D9-36F7-43E2-AB2F-B90AF26B5E84}">
      <p14:sectionLst xmlns:p14="http://schemas.microsoft.com/office/powerpoint/2010/main">
        <p14:section name="Default Section" id="{2765CE3C-55D4-482C-AADA-B128E10FF67C}">
          <p14:sldIdLst>
            <p14:sldId id="287"/>
            <p14:sldId id="471"/>
            <p14:sldId id="472"/>
            <p14:sldId id="699"/>
            <p14:sldId id="660"/>
            <p14:sldId id="734"/>
            <p14:sldId id="550"/>
            <p14:sldId id="474"/>
            <p14:sldId id="473"/>
            <p14:sldId id="529"/>
            <p14:sldId id="551"/>
            <p14:sldId id="587"/>
            <p14:sldId id="588"/>
            <p14:sldId id="475"/>
            <p14:sldId id="755"/>
            <p14:sldId id="708"/>
            <p14:sldId id="478"/>
            <p14:sldId id="758"/>
            <p14:sldId id="536"/>
            <p14:sldId id="702"/>
            <p14:sldId id="520"/>
            <p14:sldId id="763"/>
            <p14:sldId id="521"/>
          </p14:sldIdLst>
        </p14:section>
        <p14:section name="Untitled Section" id="{C575045C-2763-4473-AE7E-E9EAFA229009}">
          <p14:sldIdLst>
            <p14:sldId id="609"/>
            <p14:sldId id="487"/>
            <p14:sldId id="314"/>
          </p14:sldIdLst>
        </p14:section>
        <p14:section name="Default Section" id="{651D9F11-B980-479F-8615-722F61722EA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3205" userDrawn="1">
          <p15:clr>
            <a:srgbClr val="A4A3A4"/>
          </p15:clr>
        </p15:guide>
        <p15:guide id="2" orient="horz" pos="2015" userDrawn="1">
          <p15:clr>
            <a:srgbClr val="A4A3A4"/>
          </p15:clr>
        </p15:guide>
        <p15:guide id="3" orient="horz" pos="584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pos="5760" userDrawn="1">
          <p15:clr>
            <a:srgbClr val="A4A3A4"/>
          </p15:clr>
        </p15:guide>
        <p15:guide id="6" pos="73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  <a:srgbClr val="FFEBAB"/>
    <a:srgbClr val="54585A"/>
    <a:srgbClr val="5D7534"/>
    <a:srgbClr val="AFA946"/>
    <a:srgbClr val="C3BF6B"/>
    <a:srgbClr val="A7807D"/>
    <a:srgbClr val="C1A55B"/>
    <a:srgbClr val="00A69D"/>
    <a:srgbClr val="D0DD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36" autoAdjust="0"/>
    <p:restoredTop sz="94026" autoAdjust="0"/>
  </p:normalViewPr>
  <p:slideViewPr>
    <p:cSldViewPr snapToGrid="0" snapToObjects="1">
      <p:cViewPr varScale="1">
        <p:scale>
          <a:sx n="81" d="100"/>
          <a:sy n="81" d="100"/>
        </p:scale>
        <p:origin x="516" y="90"/>
      </p:cViewPr>
      <p:guideLst>
        <p:guide orient="horz" pos="3205"/>
        <p:guide orient="horz" pos="2015"/>
        <p:guide orient="horz" pos="584"/>
        <p:guide pos="3840"/>
        <p:guide pos="5760"/>
        <p:guide pos="73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9" d="100"/>
          <a:sy n="59" d="100"/>
        </p:scale>
        <p:origin x="-2928" y="-84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hyperlink" Target="#paragraf-20.odsek-2.pismeno-b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hyperlink" Target="#paragraf-20.odsek-2.pismeno-b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B7CBE8-5CE1-45C5-A449-3CF6BC8FB3AF}" type="doc">
      <dgm:prSet loTypeId="urn:microsoft.com/office/officeart/2005/8/layout/pyramid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ABD5FC-EC1F-46CD-B683-93BA998E5F01}">
      <dgm:prSet phldrT="[Text]" custT="1"/>
      <dgm:spPr>
        <a:xfrm>
          <a:off x="-2" y="1013922"/>
          <a:ext cx="8224842" cy="579441"/>
        </a:xfrm>
        <a:solidFill>
          <a:srgbClr val="FFFFFF"/>
        </a:solidFill>
        <a:ln w="25400" cap="flat" cmpd="sng" algn="ctr">
          <a:solidFill>
            <a:srgbClr val="FF6600">
              <a:hueOff val="1960030"/>
              <a:satOff val="0"/>
              <a:lumOff val="-5196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8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- stavebné úrady ostávajú na obciach, ale </a:t>
          </a:r>
          <a:r>
            <a:rPr lang="sk-SK" sz="1800" b="1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8 odvolacích stavebných úradov</a:t>
          </a:r>
          <a:r>
            <a:rPr lang="sk-SK" sz="18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 a </a:t>
          </a:r>
          <a:r>
            <a:rPr lang="sk-SK" sz="1800" b="1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1 centrálny ÚÚPV</a:t>
          </a:r>
          <a:endParaRPr lang="en-US" sz="1800" b="1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A465CBC4-8784-49FB-93BC-814C90F91553}" type="parTrans" cxnId="{558A7209-3470-4FD5-AACD-7332485EF9F1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F2470BA1-EF94-4F84-9F22-063926643A60}" type="sibTrans" cxnId="{558A7209-3470-4FD5-AACD-7332485EF9F1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1EA03217-E6AD-4697-96AA-620A2529E6D7}">
      <dgm:prSet phldrT="[Text]" custT="1"/>
      <dgm:spPr>
        <a:xfrm>
          <a:off x="-2" y="4529616"/>
          <a:ext cx="8224842" cy="579441"/>
        </a:xfr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11760179"/>
              <a:satOff val="0"/>
              <a:lumOff val="-31177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- </a:t>
          </a:r>
          <a:r>
            <a:rPr lang="sk-SK" sz="1800" b="1" dirty="0">
              <a:solidFill>
                <a:srgbClr val="54585A"/>
              </a:solidFill>
              <a:latin typeface="Arial"/>
              <a:ea typeface="+mn-ea"/>
              <a:cs typeface="Arial"/>
            </a:rPr>
            <a:t>Zrušenie dodatočnej legalizácie a zmeny </a:t>
          </a: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stavby pred dokončením</a:t>
          </a:r>
          <a:endParaRPr lang="en-US" sz="1800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CDFA958C-8D0F-4DC4-9937-EE7DC94130F5}" type="parTrans" cxnId="{C7F53DA5-3AF3-4949-8D2E-CCD971BF0E25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58F58CA4-1F2F-42EA-A4DB-F0B81591ABC8}" type="sibTrans" cxnId="{C7F53DA5-3AF3-4949-8D2E-CCD971BF0E25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D57B33B3-552D-4A18-9881-36A0BD73AE55}">
      <dgm:prSet phldrT="[Text]" custT="1"/>
      <dgm:spPr>
        <a:xfrm>
          <a:off x="-2" y="2410470"/>
          <a:ext cx="8224842" cy="579441"/>
        </a:xfr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5880089"/>
              <a:satOff val="0"/>
              <a:lumOff val="-15589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- Jeden stavebný úrad na všetky objekty, </a:t>
          </a:r>
          <a:r>
            <a:rPr lang="sk-SK" sz="1800" dirty="0" err="1">
              <a:solidFill>
                <a:srgbClr val="54585A"/>
              </a:solidFill>
              <a:latin typeface="Arial"/>
              <a:ea typeface="+mn-ea"/>
              <a:cs typeface="Arial"/>
            </a:rPr>
            <a:t>etapizácia</a:t>
          </a: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	</a:t>
          </a:r>
          <a:endParaRPr lang="en-US" sz="1800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B4D8BF3E-A583-4DE9-852B-3B381EF73C7E}" type="parTrans" cxnId="{C4069B22-3AA6-4865-BC14-C64E70C55A77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D78FDFFA-1551-4C89-98EA-5919B18D9E6B}" type="sibTrans" cxnId="{C4069B22-3AA6-4865-BC14-C64E70C55A77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ADC7A4A5-50BD-45A4-AC11-4D36340A47C7}">
      <dgm:prSet phldrT="[Text]" custT="1"/>
      <dgm:spPr>
        <a:xfrm>
          <a:off x="-2" y="3092968"/>
          <a:ext cx="8224842" cy="579441"/>
        </a:xfr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7840119"/>
              <a:satOff val="0"/>
              <a:lumOff val="-20785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Times New Roman" panose="02020603050405020304" pitchFamily="18" charset="0"/>
            <a:buNone/>
          </a:pPr>
          <a:r>
            <a:rPr lang="sk-SK" sz="18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- Územné a stavebné konanie nahradené </a:t>
          </a:r>
          <a:r>
            <a:rPr lang="sk-SK" sz="1800" b="1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jedným konaním o stavebnom zámere </a:t>
          </a:r>
          <a:endParaRPr lang="en-US" sz="1800" b="1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508C705C-3756-43FA-8AFE-1355C9A53454}" type="parTrans" cxnId="{E7CE0A37-C3D7-41EE-A910-8FD4024A9AE0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5149BA65-C5A0-4E5A-8C87-ED609AD575FC}" type="sibTrans" cxnId="{E7CE0A37-C3D7-41EE-A910-8FD4024A9AE0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C3DFBAC1-001D-44EA-B897-86926CAE5D05}">
      <dgm:prSet phldrT="[Text]" custT="1"/>
      <dgm:spPr>
        <a:xfrm>
          <a:off x="-2" y="3792250"/>
          <a:ext cx="8224842" cy="579441"/>
        </a:xfr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9800149"/>
              <a:satOff val="0"/>
              <a:lumOff val="-2598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Prísna úprava </a:t>
          </a:r>
          <a:r>
            <a:rPr lang="sk-SK" sz="1800" b="1" dirty="0">
              <a:solidFill>
                <a:srgbClr val="54585A"/>
              </a:solidFill>
              <a:latin typeface="Arial"/>
              <a:ea typeface="+mn-ea"/>
              <a:cs typeface="Arial"/>
            </a:rPr>
            <a:t>čiernych stavieb</a:t>
          </a: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 - p</a:t>
          </a:r>
          <a:r>
            <a:rPr lang="sk-SK" sz="18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osilnený vplyv stavebnej inšpekcie </a:t>
          </a:r>
          <a:endParaRPr lang="en-US" sz="1800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E0E322FB-D7F3-40D6-BC31-59C0FBA561D9}" type="parTrans" cxnId="{5E5A7AAE-E82D-4FB8-8CA5-A700EBD5950B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B5C3B1D3-201B-4ED0-8EDA-155447D17FCA}" type="sibTrans" cxnId="{5E5A7AAE-E82D-4FB8-8CA5-A700EBD5950B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1E60B1F9-4BFB-41FF-97C8-6194BDB85AEE}">
      <dgm:prSet phldrT="[Text]" custT="1"/>
      <dgm:spPr>
        <a:xfrm rot="10800000" flipV="1">
          <a:off x="-2" y="1704462"/>
          <a:ext cx="8224842" cy="579441"/>
        </a:xfr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3920060"/>
              <a:satOff val="0"/>
              <a:lumOff val="-10392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- </a:t>
          </a:r>
          <a:r>
            <a:rPr lang="sk-SK" sz="1800" b="1" dirty="0">
              <a:solidFill>
                <a:srgbClr val="54585A"/>
              </a:solidFill>
              <a:latin typeface="Arial"/>
              <a:ea typeface="+mn-ea"/>
              <a:cs typeface="Arial"/>
            </a:rPr>
            <a:t>Zrýchlenie:</a:t>
          </a: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 Lehoty a fikcie, vrátenie poplatkov, zníženie počtu stupňov konania</a:t>
          </a:r>
          <a:endParaRPr lang="en-US" sz="1800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99F6AC95-1E07-4139-8819-D55993F1712D}" type="sibTrans" cxnId="{945C989F-CBF0-4181-B76A-160C10D67754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7385EFEC-6A95-4B71-AE65-86A1DD157D6E}" type="parTrans" cxnId="{945C989F-CBF0-4181-B76A-160C10D67754}">
      <dgm:prSet/>
      <dgm:spPr/>
      <dgm:t>
        <a:bodyPr/>
        <a:lstStyle/>
        <a:p>
          <a:endParaRPr lang="en-US" sz="1400">
            <a:solidFill>
              <a:srgbClr val="54585A"/>
            </a:solidFill>
          </a:endParaRPr>
        </a:p>
      </dgm:t>
    </dgm:pt>
    <dgm:pt modelId="{38656270-330D-4E35-A496-F74C64374EB7}" type="pres">
      <dgm:prSet presAssocID="{56B7CBE8-5CE1-45C5-A449-3CF6BC8FB3AF}" presName="compositeShape" presStyleCnt="0">
        <dgm:presLayoutVars>
          <dgm:dir/>
          <dgm:resizeHandles/>
        </dgm:presLayoutVars>
      </dgm:prSet>
      <dgm:spPr/>
    </dgm:pt>
    <dgm:pt modelId="{F8F1D708-177D-4E52-9B2A-9ED3F465B636}" type="pres">
      <dgm:prSet presAssocID="{56B7CBE8-5CE1-45C5-A449-3CF6BC8FB3AF}" presName="pyramid" presStyleLbl="node1" presStyleIdx="0" presStyleCnt="1" custScaleX="53884" custLinFactNeighborX="-36742" custLinFactNeighborY="4669"/>
      <dgm:spPr>
        <a:xfrm>
          <a:off x="0" y="0"/>
          <a:ext cx="2752964" cy="5109058"/>
        </a:xfrm>
        <a:prstGeom prst="parallelogram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8AE850A-22B0-4F64-A544-42CB9128D290}" type="pres">
      <dgm:prSet presAssocID="{56B7CBE8-5CE1-45C5-A449-3CF6BC8FB3AF}" presName="theList" presStyleCnt="0"/>
      <dgm:spPr/>
    </dgm:pt>
    <dgm:pt modelId="{DEA52828-E571-4C8D-B1F0-1E52FD01997A}" type="pres">
      <dgm:prSet presAssocID="{91ABD5FC-EC1F-46CD-B683-93BA998E5F01}" presName="aNode" presStyleLbl="fgAcc1" presStyleIdx="0" presStyleCnt="6" custScaleX="389145" custScaleY="1362615" custLinFactY="-274891" custLinFactNeighborX="-243" custLinFactNeighborY="-300000">
        <dgm:presLayoutVars>
          <dgm:bulletEnabled val="1"/>
        </dgm:presLayoutVars>
      </dgm:prSet>
      <dgm:spPr>
        <a:prstGeom prst="roundRect">
          <a:avLst/>
        </a:prstGeom>
      </dgm:spPr>
    </dgm:pt>
    <dgm:pt modelId="{EA15FE91-1439-4AD9-95C0-2860E6BC98C9}" type="pres">
      <dgm:prSet presAssocID="{91ABD5FC-EC1F-46CD-B683-93BA998E5F01}" presName="aSpace" presStyleCnt="0"/>
      <dgm:spPr/>
    </dgm:pt>
    <dgm:pt modelId="{666EDFF8-9826-4538-9486-786F3DE581BE}" type="pres">
      <dgm:prSet presAssocID="{1E60B1F9-4BFB-41FF-97C8-6194BDB85AEE}" presName="aNode" presStyleLbl="fgAcc1" presStyleIdx="1" presStyleCnt="6" custAng="10800000" custFlipVert="1" custScaleX="389145" custScaleY="1362615" custLinFactY="-89995" custLinFactNeighborX="213" custLinFactNeighborY="-100000">
        <dgm:presLayoutVars>
          <dgm:bulletEnabled val="1"/>
        </dgm:presLayoutVars>
      </dgm:prSet>
      <dgm:spPr>
        <a:prstGeom prst="roundRect">
          <a:avLst/>
        </a:prstGeom>
      </dgm:spPr>
    </dgm:pt>
    <dgm:pt modelId="{6CF700A5-9D06-4222-811C-FA9036203AEC}" type="pres">
      <dgm:prSet presAssocID="{1E60B1F9-4BFB-41FF-97C8-6194BDB85AEE}" presName="aSpace" presStyleCnt="0"/>
      <dgm:spPr/>
    </dgm:pt>
    <dgm:pt modelId="{622A4557-DDA4-44A7-808F-159BF601FCA6}" type="pres">
      <dgm:prSet presAssocID="{D57B33B3-552D-4A18-9881-36A0BD73AE55}" presName="aNode" presStyleLbl="fgAcc1" presStyleIdx="2" presStyleCnt="6" custScaleX="389145" custScaleY="1362615" custLinFactY="141296" custLinFactNeighborY="200000">
        <dgm:presLayoutVars>
          <dgm:bulletEnabled val="1"/>
        </dgm:presLayoutVars>
      </dgm:prSet>
      <dgm:spPr>
        <a:prstGeom prst="roundRect">
          <a:avLst/>
        </a:prstGeom>
      </dgm:spPr>
    </dgm:pt>
    <dgm:pt modelId="{682F21E4-A7AE-419A-84E7-69F33F5C3EE0}" type="pres">
      <dgm:prSet presAssocID="{D57B33B3-552D-4A18-9881-36A0BD73AE55}" presName="aSpace" presStyleCnt="0"/>
      <dgm:spPr/>
    </dgm:pt>
    <dgm:pt modelId="{567E8A4B-AB51-407F-B1D7-1D65C19B2C48}" type="pres">
      <dgm:prSet presAssocID="{ADC7A4A5-50BD-45A4-AC11-4D36340A47C7}" presName="aNode" presStyleLbl="fgAcc1" presStyleIdx="3" presStyleCnt="6" custScaleX="389145" custScaleY="1362615" custLinFactY="447008" custLinFactNeighborY="500000">
        <dgm:presLayoutVars>
          <dgm:bulletEnabled val="1"/>
        </dgm:presLayoutVars>
      </dgm:prSet>
      <dgm:spPr>
        <a:prstGeom prst="roundRect">
          <a:avLst/>
        </a:prstGeom>
      </dgm:spPr>
    </dgm:pt>
    <dgm:pt modelId="{CD17148A-EE05-4B73-95D7-3D145EDD3672}" type="pres">
      <dgm:prSet presAssocID="{ADC7A4A5-50BD-45A4-AC11-4D36340A47C7}" presName="aSpace" presStyleCnt="0"/>
      <dgm:spPr/>
    </dgm:pt>
    <dgm:pt modelId="{A19F4049-E685-45B0-AD97-2A0EB9EE0D5C}" type="pres">
      <dgm:prSet presAssocID="{C3DFBAC1-001D-44EA-B897-86926CAE5D05}" presName="aNode" presStyleLbl="fgAcc1" presStyleIdx="4" presStyleCnt="6" custScaleX="389145" custScaleY="1362615" custLinFactY="800000" custLinFactNeighborY="885200">
        <dgm:presLayoutVars>
          <dgm:bulletEnabled val="1"/>
        </dgm:presLayoutVars>
      </dgm:prSet>
      <dgm:spPr>
        <a:prstGeom prst="roundRect">
          <a:avLst/>
        </a:prstGeom>
      </dgm:spPr>
    </dgm:pt>
    <dgm:pt modelId="{69B431E8-8692-4F20-BB76-976BE06A6666}" type="pres">
      <dgm:prSet presAssocID="{C3DFBAC1-001D-44EA-B897-86926CAE5D05}" presName="aSpace" presStyleCnt="0"/>
      <dgm:spPr/>
    </dgm:pt>
    <dgm:pt modelId="{73242FF7-EEBC-4DD3-8032-4A1EFA656898}" type="pres">
      <dgm:prSet presAssocID="{1EA03217-E6AD-4697-96AA-620A2529E6D7}" presName="aNode" presStyleLbl="fgAcc1" presStyleIdx="5" presStyleCnt="6" custScaleX="389145" custScaleY="1362615" custLinFactY="1272132" custLinFactNeighborY="1300000">
        <dgm:presLayoutVars>
          <dgm:bulletEnabled val="1"/>
        </dgm:presLayoutVars>
      </dgm:prSet>
      <dgm:spPr>
        <a:prstGeom prst="roundRect">
          <a:avLst/>
        </a:prstGeom>
      </dgm:spPr>
    </dgm:pt>
    <dgm:pt modelId="{026C86B7-A352-4F06-8262-61A868B470EF}" type="pres">
      <dgm:prSet presAssocID="{1EA03217-E6AD-4697-96AA-620A2529E6D7}" presName="aSpace" presStyleCnt="0"/>
      <dgm:spPr/>
    </dgm:pt>
  </dgm:ptLst>
  <dgm:cxnLst>
    <dgm:cxn modelId="{558A7209-3470-4FD5-AACD-7332485EF9F1}" srcId="{56B7CBE8-5CE1-45C5-A449-3CF6BC8FB3AF}" destId="{91ABD5FC-EC1F-46CD-B683-93BA998E5F01}" srcOrd="0" destOrd="0" parTransId="{A465CBC4-8784-49FB-93BC-814C90F91553}" sibTransId="{F2470BA1-EF94-4F84-9F22-063926643A60}"/>
    <dgm:cxn modelId="{C4069B22-3AA6-4865-BC14-C64E70C55A77}" srcId="{56B7CBE8-5CE1-45C5-A449-3CF6BC8FB3AF}" destId="{D57B33B3-552D-4A18-9881-36A0BD73AE55}" srcOrd="2" destOrd="0" parTransId="{B4D8BF3E-A583-4DE9-852B-3B381EF73C7E}" sibTransId="{D78FDFFA-1551-4C89-98EA-5919B18D9E6B}"/>
    <dgm:cxn modelId="{E7CE0A37-C3D7-41EE-A910-8FD4024A9AE0}" srcId="{56B7CBE8-5CE1-45C5-A449-3CF6BC8FB3AF}" destId="{ADC7A4A5-50BD-45A4-AC11-4D36340A47C7}" srcOrd="3" destOrd="0" parTransId="{508C705C-3756-43FA-8AFE-1355C9A53454}" sibTransId="{5149BA65-C5A0-4E5A-8C87-ED609AD575FC}"/>
    <dgm:cxn modelId="{04C12C99-62C0-40B7-8F5E-A0956807E7E4}" type="presOf" srcId="{56B7CBE8-5CE1-45C5-A449-3CF6BC8FB3AF}" destId="{38656270-330D-4E35-A496-F74C64374EB7}" srcOrd="0" destOrd="0" presId="urn:microsoft.com/office/officeart/2005/8/layout/pyramid2"/>
    <dgm:cxn modelId="{945C989F-CBF0-4181-B76A-160C10D67754}" srcId="{56B7CBE8-5CE1-45C5-A449-3CF6BC8FB3AF}" destId="{1E60B1F9-4BFB-41FF-97C8-6194BDB85AEE}" srcOrd="1" destOrd="0" parTransId="{7385EFEC-6A95-4B71-AE65-86A1DD157D6E}" sibTransId="{99F6AC95-1E07-4139-8819-D55993F1712D}"/>
    <dgm:cxn modelId="{C7F53DA5-3AF3-4949-8D2E-CCD971BF0E25}" srcId="{56B7CBE8-5CE1-45C5-A449-3CF6BC8FB3AF}" destId="{1EA03217-E6AD-4697-96AA-620A2529E6D7}" srcOrd="5" destOrd="0" parTransId="{CDFA958C-8D0F-4DC4-9937-EE7DC94130F5}" sibTransId="{58F58CA4-1F2F-42EA-A4DB-F0B81591ABC8}"/>
    <dgm:cxn modelId="{EE899AA5-971A-4C9C-88DC-90AB94B51521}" type="presOf" srcId="{1EA03217-E6AD-4697-96AA-620A2529E6D7}" destId="{73242FF7-EEBC-4DD3-8032-4A1EFA656898}" srcOrd="0" destOrd="0" presId="urn:microsoft.com/office/officeart/2005/8/layout/pyramid2"/>
    <dgm:cxn modelId="{5E5A7AAE-E82D-4FB8-8CA5-A700EBD5950B}" srcId="{56B7CBE8-5CE1-45C5-A449-3CF6BC8FB3AF}" destId="{C3DFBAC1-001D-44EA-B897-86926CAE5D05}" srcOrd="4" destOrd="0" parTransId="{E0E322FB-D7F3-40D6-BC31-59C0FBA561D9}" sibTransId="{B5C3B1D3-201B-4ED0-8EDA-155447D17FCA}"/>
    <dgm:cxn modelId="{2D430BB0-06F1-4076-8892-9E81010669F1}" type="presOf" srcId="{1E60B1F9-4BFB-41FF-97C8-6194BDB85AEE}" destId="{666EDFF8-9826-4538-9486-786F3DE581BE}" srcOrd="0" destOrd="0" presId="urn:microsoft.com/office/officeart/2005/8/layout/pyramid2"/>
    <dgm:cxn modelId="{53A7A8C7-C0CE-4B52-B1CE-0BC22D7708D4}" type="presOf" srcId="{C3DFBAC1-001D-44EA-B897-86926CAE5D05}" destId="{A19F4049-E685-45B0-AD97-2A0EB9EE0D5C}" srcOrd="0" destOrd="0" presId="urn:microsoft.com/office/officeart/2005/8/layout/pyramid2"/>
    <dgm:cxn modelId="{CF4F1CCC-61C9-41B4-B1C4-292749B52B41}" type="presOf" srcId="{ADC7A4A5-50BD-45A4-AC11-4D36340A47C7}" destId="{567E8A4B-AB51-407F-B1D7-1D65C19B2C48}" srcOrd="0" destOrd="0" presId="urn:microsoft.com/office/officeart/2005/8/layout/pyramid2"/>
    <dgm:cxn modelId="{745FECD4-4DA5-404B-959E-901224693EB1}" type="presOf" srcId="{91ABD5FC-EC1F-46CD-B683-93BA998E5F01}" destId="{DEA52828-E571-4C8D-B1F0-1E52FD01997A}" srcOrd="0" destOrd="0" presId="urn:microsoft.com/office/officeart/2005/8/layout/pyramid2"/>
    <dgm:cxn modelId="{7EE6D3D9-A19E-4BE2-80F5-ADEB50F25764}" type="presOf" srcId="{D57B33B3-552D-4A18-9881-36A0BD73AE55}" destId="{622A4557-DDA4-44A7-808F-159BF601FCA6}" srcOrd="0" destOrd="0" presId="urn:microsoft.com/office/officeart/2005/8/layout/pyramid2"/>
    <dgm:cxn modelId="{0953C4AA-0A5C-4CA0-BD82-5B64CD2696C4}" type="presParOf" srcId="{38656270-330D-4E35-A496-F74C64374EB7}" destId="{F8F1D708-177D-4E52-9B2A-9ED3F465B636}" srcOrd="0" destOrd="0" presId="urn:microsoft.com/office/officeart/2005/8/layout/pyramid2"/>
    <dgm:cxn modelId="{52A24274-F86C-4EF0-8975-825E2369B27E}" type="presParOf" srcId="{38656270-330D-4E35-A496-F74C64374EB7}" destId="{28AE850A-22B0-4F64-A544-42CB9128D290}" srcOrd="1" destOrd="0" presId="urn:microsoft.com/office/officeart/2005/8/layout/pyramid2"/>
    <dgm:cxn modelId="{EC3E4F59-A559-41B1-944B-7B6BAE424D7A}" type="presParOf" srcId="{28AE850A-22B0-4F64-A544-42CB9128D290}" destId="{DEA52828-E571-4C8D-B1F0-1E52FD01997A}" srcOrd="0" destOrd="0" presId="urn:microsoft.com/office/officeart/2005/8/layout/pyramid2"/>
    <dgm:cxn modelId="{2F1812E5-C509-4889-A4A7-8125BA0623DA}" type="presParOf" srcId="{28AE850A-22B0-4F64-A544-42CB9128D290}" destId="{EA15FE91-1439-4AD9-95C0-2860E6BC98C9}" srcOrd="1" destOrd="0" presId="urn:microsoft.com/office/officeart/2005/8/layout/pyramid2"/>
    <dgm:cxn modelId="{4E09CBE1-7501-48D4-BA07-2ECE7D756ECC}" type="presParOf" srcId="{28AE850A-22B0-4F64-A544-42CB9128D290}" destId="{666EDFF8-9826-4538-9486-786F3DE581BE}" srcOrd="2" destOrd="0" presId="urn:microsoft.com/office/officeart/2005/8/layout/pyramid2"/>
    <dgm:cxn modelId="{DB46A84E-0012-4C38-80B4-819D293FCD05}" type="presParOf" srcId="{28AE850A-22B0-4F64-A544-42CB9128D290}" destId="{6CF700A5-9D06-4222-811C-FA9036203AEC}" srcOrd="3" destOrd="0" presId="urn:microsoft.com/office/officeart/2005/8/layout/pyramid2"/>
    <dgm:cxn modelId="{E1B445EE-41C1-43D2-9518-245174639A9F}" type="presParOf" srcId="{28AE850A-22B0-4F64-A544-42CB9128D290}" destId="{622A4557-DDA4-44A7-808F-159BF601FCA6}" srcOrd="4" destOrd="0" presId="urn:microsoft.com/office/officeart/2005/8/layout/pyramid2"/>
    <dgm:cxn modelId="{CC77BC15-9BC1-4617-ACD9-777582B91E24}" type="presParOf" srcId="{28AE850A-22B0-4F64-A544-42CB9128D290}" destId="{682F21E4-A7AE-419A-84E7-69F33F5C3EE0}" srcOrd="5" destOrd="0" presId="urn:microsoft.com/office/officeart/2005/8/layout/pyramid2"/>
    <dgm:cxn modelId="{52A4C48C-E407-4421-8559-4A33A1A12592}" type="presParOf" srcId="{28AE850A-22B0-4F64-A544-42CB9128D290}" destId="{567E8A4B-AB51-407F-B1D7-1D65C19B2C48}" srcOrd="6" destOrd="0" presId="urn:microsoft.com/office/officeart/2005/8/layout/pyramid2"/>
    <dgm:cxn modelId="{40F8CDDE-1497-4B22-A9E8-829BF0D50FF2}" type="presParOf" srcId="{28AE850A-22B0-4F64-A544-42CB9128D290}" destId="{CD17148A-EE05-4B73-95D7-3D145EDD3672}" srcOrd="7" destOrd="0" presId="urn:microsoft.com/office/officeart/2005/8/layout/pyramid2"/>
    <dgm:cxn modelId="{B683108A-8AFB-4C5A-BCDC-879DAABB689A}" type="presParOf" srcId="{28AE850A-22B0-4F64-A544-42CB9128D290}" destId="{A19F4049-E685-45B0-AD97-2A0EB9EE0D5C}" srcOrd="8" destOrd="0" presId="urn:microsoft.com/office/officeart/2005/8/layout/pyramid2"/>
    <dgm:cxn modelId="{BB193C0A-7D9E-4619-A360-B4279F97F918}" type="presParOf" srcId="{28AE850A-22B0-4F64-A544-42CB9128D290}" destId="{69B431E8-8692-4F20-BB76-976BE06A6666}" srcOrd="9" destOrd="0" presId="urn:microsoft.com/office/officeart/2005/8/layout/pyramid2"/>
    <dgm:cxn modelId="{8A1BF810-E89F-4A46-8FB0-445A1E11349D}" type="presParOf" srcId="{28AE850A-22B0-4F64-A544-42CB9128D290}" destId="{73242FF7-EEBC-4DD3-8032-4A1EFA656898}" srcOrd="10" destOrd="0" presId="urn:microsoft.com/office/officeart/2005/8/layout/pyramid2"/>
    <dgm:cxn modelId="{0DFA7F98-03C8-48E5-A81F-CEFFC0A93814}" type="presParOf" srcId="{28AE850A-22B0-4F64-A544-42CB9128D290}" destId="{026C86B7-A352-4F06-8262-61A868B470EF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B7CBE8-5CE1-45C5-A449-3CF6BC8FB3AF}" type="doc">
      <dgm:prSet loTypeId="urn:microsoft.com/office/officeart/2005/8/layout/pyramid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ABD5FC-EC1F-46CD-B683-93BA998E5F01}">
      <dgm:prSet phldrT="[Text]" custT="1"/>
      <dgm:spPr>
        <a:xfrm>
          <a:off x="-27080" y="730912"/>
          <a:ext cx="8432848" cy="496357"/>
        </a:xfrm>
        <a:prstGeom prst="roundRect">
          <a:avLst/>
        </a:prstGeom>
        <a:solidFill>
          <a:srgbClr val="FFFFFF"/>
        </a:solidFill>
        <a:ln w="25400" cap="flat" cmpd="sng" algn="ctr">
          <a:solidFill>
            <a:srgbClr val="FF6600">
              <a:hueOff val="1470022"/>
              <a:satOff val="0"/>
              <a:lumOff val="-3897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6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- Nové druhy stavieb podľa náročnosti  – </a:t>
          </a:r>
          <a:r>
            <a:rPr lang="sk-SK" sz="1600" b="1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drobné, jednoduché</a:t>
          </a:r>
          <a:r>
            <a:rPr lang="sk-SK" sz="16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, ostatné a </a:t>
          </a:r>
          <a:r>
            <a:rPr lang="sk-SK" sz="1600" b="1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vyhradené</a:t>
          </a:r>
          <a:endParaRPr lang="en-US" sz="1600" b="1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A465CBC4-8784-49FB-93BC-814C90F91553}" type="parTrans" cxnId="{558A7209-3470-4FD5-AACD-7332485EF9F1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F2470BA1-EF94-4F84-9F22-063926643A60}" type="sibTrans" cxnId="{558A7209-3470-4FD5-AACD-7332485EF9F1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1E60B1F9-4BFB-41FF-97C8-6194BDB85AEE}">
      <dgm:prSet phldrT="[Text]" custT="1"/>
      <dgm:spPr>
        <a:xfrm>
          <a:off x="-27080" y="1360747"/>
          <a:ext cx="8432848" cy="496357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2940045"/>
              <a:satOff val="0"/>
              <a:lumOff val="-7794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300" dirty="0">
              <a:solidFill>
                <a:srgbClr val="54585A"/>
              </a:solidFill>
              <a:latin typeface="Arial"/>
              <a:ea typeface="+mn-ea"/>
              <a:cs typeface="Arial"/>
            </a:rPr>
            <a:t>- </a:t>
          </a: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Nové </a:t>
          </a:r>
          <a:r>
            <a:rPr lang="sk-SK" sz="1800" b="1" dirty="0">
              <a:solidFill>
                <a:srgbClr val="54585A"/>
              </a:solidFill>
              <a:latin typeface="Arial"/>
              <a:ea typeface="+mn-ea"/>
              <a:cs typeface="Arial"/>
            </a:rPr>
            <a:t>druhy PD</a:t>
          </a: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 – stavebného zámeru, projektu stavby, na ohlásenie</a:t>
          </a:r>
        </a:p>
      </dgm:t>
    </dgm:pt>
    <dgm:pt modelId="{7385EFEC-6A95-4B71-AE65-86A1DD157D6E}" type="parTrans" cxnId="{945C989F-CBF0-4181-B76A-160C10D67754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99F6AC95-1E07-4139-8819-D55993F1712D}" type="sibTrans" cxnId="{945C989F-CBF0-4181-B76A-160C10D67754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6C3F3AE4-664F-430F-A1AA-5174DAB8AA4A}">
      <dgm:prSet phldrT="[Text]" custT="1"/>
      <dgm:spPr>
        <a:xfrm>
          <a:off x="-27080" y="1993743"/>
          <a:ext cx="8432848" cy="496357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4410067"/>
              <a:satOff val="0"/>
              <a:lumOff val="-1169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600" dirty="0">
              <a:solidFill>
                <a:srgbClr val="54585A"/>
              </a:solidFill>
              <a:latin typeface="Arial"/>
              <a:ea typeface="+mn-ea"/>
              <a:cs typeface="Arial"/>
            </a:rPr>
            <a:t>- Prípravná fáza ešte pred začatím konania na stavebnom úrade – ťažisko na projektantovi === správa o prerokovaní</a:t>
          </a:r>
          <a:r>
            <a:rPr lang="sk-SK" sz="1400" dirty="0">
              <a:solidFill>
                <a:srgbClr val="54585A"/>
              </a:solidFill>
              <a:latin typeface="Arial"/>
              <a:ea typeface="+mn-ea"/>
              <a:cs typeface="Arial"/>
            </a:rPr>
            <a:t> </a:t>
          </a:r>
          <a:endParaRPr lang="en-US" sz="1400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FF9256B5-E892-479B-BF6D-229B21F8F265}" type="parTrans" cxnId="{D9ECF8D0-A10D-48B6-8912-310163AA94F0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7EB0C00A-1657-4291-A414-EE77CFB226BB}" type="sibTrans" cxnId="{D9ECF8D0-A10D-48B6-8912-310163AA94F0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61D5294B-B24F-4A74-9525-1C9121139FA0}">
      <dgm:prSet phldrT="[Text]" custT="1"/>
      <dgm:spPr>
        <a:xfrm>
          <a:off x="-27080" y="2563926"/>
          <a:ext cx="8432848" cy="346193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5880089"/>
              <a:satOff val="0"/>
              <a:lumOff val="-15589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600" dirty="0">
              <a:solidFill>
                <a:srgbClr val="54585A"/>
              </a:solidFill>
              <a:latin typeface="Arial"/>
              <a:ea typeface="+mn-ea"/>
              <a:cs typeface="Arial"/>
            </a:rPr>
            <a:t>- Možnosť spojenia stupňov PD stavebný zámer spolu s projektom stavby</a:t>
          </a:r>
          <a:endParaRPr lang="en-US" sz="1600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9FC589AE-E855-43CD-A628-D633AFEE8C5E}" type="parTrans" cxnId="{D66C28F9-0674-4E2C-891C-16C08DD11746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A3FCF3F1-7285-4E63-B12C-406CC035DFFC}" type="sibTrans" cxnId="{D66C28F9-0674-4E2C-891C-16C08DD11746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D57B33B3-552D-4A18-9881-36A0BD73AE55}">
      <dgm:prSet phldrT="[Text]" custT="1"/>
      <dgm:spPr>
        <a:xfrm>
          <a:off x="-27080" y="3006989"/>
          <a:ext cx="8432848" cy="337258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7350112"/>
              <a:satOff val="0"/>
              <a:lumOff val="-19486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600" dirty="0">
              <a:solidFill>
                <a:srgbClr val="54585A"/>
              </a:solidFill>
              <a:latin typeface="Arial"/>
              <a:ea typeface="+mn-ea"/>
              <a:cs typeface="Arial"/>
            </a:rPr>
            <a:t>- Zjednodušená </a:t>
          </a:r>
          <a:r>
            <a:rPr lang="sk-SK" sz="1800" b="1" dirty="0">
              <a:solidFill>
                <a:srgbClr val="54585A"/>
              </a:solidFill>
              <a:latin typeface="Arial"/>
              <a:ea typeface="+mn-ea"/>
              <a:cs typeface="Arial"/>
            </a:rPr>
            <a:t>kolaudácia</a:t>
          </a:r>
          <a:endParaRPr lang="en-US" sz="1800" b="1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B4D8BF3E-A583-4DE9-852B-3B381EF73C7E}" type="parTrans" cxnId="{C4069B22-3AA6-4865-BC14-C64E70C55A77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D78FDFFA-1551-4C89-98EA-5919B18D9E6B}" type="sibTrans" cxnId="{C4069B22-3AA6-4865-BC14-C64E70C55A77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ADC7A4A5-50BD-45A4-AC11-4D36340A47C7}">
      <dgm:prSet phldrT="[Text]" custT="1"/>
      <dgm:spPr>
        <a:xfrm>
          <a:off x="4" y="3421701"/>
          <a:ext cx="8378677" cy="496357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8820134"/>
              <a:satOff val="0"/>
              <a:lumOff val="-23383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Times New Roman" panose="02020603050405020304" pitchFamily="18" charset="0"/>
            <a:buNone/>
          </a:pPr>
          <a:r>
            <a:rPr lang="sk-SK" sz="13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- </a:t>
          </a:r>
          <a:r>
            <a:rPr lang="sk-SK" sz="2000" b="1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Digitalizácia – Portál výstavby</a:t>
          </a:r>
          <a:endParaRPr lang="en-US" sz="2000" b="1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508C705C-3756-43FA-8AFE-1355C9A53454}" type="parTrans" cxnId="{E7CE0A37-C3D7-41EE-A910-8FD4024A9AE0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5149BA65-C5A0-4E5A-8C87-ED609AD575FC}" type="sibTrans" cxnId="{E7CE0A37-C3D7-41EE-A910-8FD4024A9AE0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C3DFBAC1-001D-44EA-B897-86926CAE5D05}">
      <dgm:prSet phldrT="[Text]" custT="1"/>
      <dgm:spPr>
        <a:xfrm>
          <a:off x="-27080" y="4024210"/>
          <a:ext cx="8432848" cy="496357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10290157"/>
              <a:satOff val="0"/>
              <a:lumOff val="-27280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600" dirty="0">
              <a:solidFill>
                <a:srgbClr val="54585A"/>
              </a:solidFill>
              <a:latin typeface="Arial"/>
              <a:ea typeface="+mn-ea"/>
              <a:cs typeface="Arial"/>
            </a:rPr>
            <a:t>- </a:t>
          </a: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Zvýšená zodpovednosť </a:t>
          </a:r>
          <a:r>
            <a:rPr lang="sk-SK" sz="1800" b="1" dirty="0">
              <a:solidFill>
                <a:srgbClr val="54585A"/>
              </a:solidFill>
              <a:latin typeface="Arial"/>
              <a:ea typeface="+mn-ea"/>
              <a:cs typeface="Arial"/>
            </a:rPr>
            <a:t>projektanta</a:t>
          </a: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 voči stavebníkovi, sprísnenie odborných činností vo výstavbe</a:t>
          </a:r>
          <a:endParaRPr lang="en-US" sz="1600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E0E322FB-D7F3-40D6-BC31-59C0FBA561D9}" type="parTrans" cxnId="{5E5A7AAE-E82D-4FB8-8CA5-A700EBD5950B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B5C3B1D3-201B-4ED0-8EDA-155447D17FCA}" type="sibTrans" cxnId="{5E5A7AAE-E82D-4FB8-8CA5-A700EBD5950B}">
      <dgm:prSet/>
      <dgm:spPr/>
      <dgm:t>
        <a:bodyPr/>
        <a:lstStyle/>
        <a:p>
          <a:endParaRPr lang="en-US" sz="1200">
            <a:solidFill>
              <a:srgbClr val="54585A"/>
            </a:solidFill>
          </a:endParaRPr>
        </a:p>
      </dgm:t>
    </dgm:pt>
    <dgm:pt modelId="{F58BE197-9C7C-4FA7-BAF9-E8462222862F}">
      <dgm:prSet phldrT="[Text]" custT="1"/>
      <dgm:spPr>
        <a:xfrm>
          <a:off x="2051798" y="145494"/>
          <a:ext cx="4279993" cy="496357"/>
        </a:xfrm>
        <a:prstGeom prst="roundRect">
          <a:avLst/>
        </a:prstGeom>
        <a:solidFill>
          <a:srgbClr val="C6EEC7">
            <a:alpha val="90000"/>
          </a:srgbClr>
        </a:solidFill>
        <a:ln w="25400" cap="flat" cmpd="sng" algn="ctr">
          <a:solidFill>
            <a:srgbClr val="00B050"/>
          </a:solidFill>
          <a:prstDash val="solid"/>
        </a:ln>
        <a:effectLst/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k-SK" sz="2000" b="1" dirty="0">
              <a:solidFill>
                <a:srgbClr val="54585A"/>
              </a:solidFill>
              <a:latin typeface="Arial"/>
              <a:ea typeface="+mn-ea"/>
              <a:cs typeface="Arial"/>
            </a:rPr>
            <a:t>Hlavné novinky</a:t>
          </a:r>
          <a:endParaRPr lang="en-US" sz="2000" b="1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43E35969-1D8C-480A-BAED-C2924BD09B0B}" type="parTrans" cxnId="{5FF1F9EB-4CF4-4A20-A17A-F38CB48281CE}">
      <dgm:prSet/>
      <dgm:spPr/>
      <dgm:t>
        <a:bodyPr/>
        <a:lstStyle/>
        <a:p>
          <a:endParaRPr lang="en-US">
            <a:solidFill>
              <a:srgbClr val="54585A"/>
            </a:solidFill>
          </a:endParaRPr>
        </a:p>
      </dgm:t>
    </dgm:pt>
    <dgm:pt modelId="{024EA84D-FAD0-4888-AB47-6B13808EF64F}" type="sibTrans" cxnId="{5FF1F9EB-4CF4-4A20-A17A-F38CB48281CE}">
      <dgm:prSet/>
      <dgm:spPr/>
      <dgm:t>
        <a:bodyPr/>
        <a:lstStyle/>
        <a:p>
          <a:endParaRPr lang="en-US">
            <a:solidFill>
              <a:srgbClr val="54585A"/>
            </a:solidFill>
          </a:endParaRPr>
        </a:p>
      </dgm:t>
    </dgm:pt>
    <dgm:pt modelId="{96434928-EF38-482E-8FD5-64AA3846DE46}">
      <dgm:prSet phldrT="[Text]" custT="1"/>
      <dgm:spPr>
        <a:xfrm>
          <a:off x="-27080" y="4602924"/>
          <a:ext cx="8432848" cy="496357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11760179"/>
              <a:satOff val="0"/>
              <a:lumOff val="-31177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None/>
          </a:pPr>
          <a:r>
            <a:rPr lang="sk-SK" sz="1600" dirty="0">
              <a:solidFill>
                <a:srgbClr val="54585A"/>
              </a:solidFill>
              <a:latin typeface="Arial"/>
              <a:ea typeface="+mn-ea"/>
              <a:cs typeface="Arial"/>
            </a:rPr>
            <a:t>- </a:t>
          </a:r>
          <a:r>
            <a:rPr lang="sk-SK" sz="1600" b="1" dirty="0">
              <a:solidFill>
                <a:srgbClr val="FF0000"/>
              </a:solidFill>
              <a:latin typeface="Arial"/>
              <a:ea typeface="+mn-ea"/>
              <a:cs typeface="Arial"/>
            </a:rPr>
            <a:t>Aplikačné problémy: Fikcie/Obsah PD/</a:t>
          </a:r>
          <a:r>
            <a:rPr lang="sk-SK" sz="1600" b="1" dirty="0" err="1">
              <a:solidFill>
                <a:srgbClr val="FF0000"/>
              </a:solidFill>
              <a:latin typeface="Arial"/>
              <a:ea typeface="+mn-ea"/>
              <a:cs typeface="Arial"/>
            </a:rPr>
            <a:t>Etapizácia</a:t>
          </a:r>
          <a:r>
            <a:rPr lang="sk-SK" sz="1600" b="1" dirty="0">
              <a:solidFill>
                <a:srgbClr val="FF0000"/>
              </a:solidFill>
              <a:latin typeface="Arial"/>
              <a:ea typeface="+mn-ea"/>
              <a:cs typeface="Arial"/>
            </a:rPr>
            <a:t>/Spojenie konaní/Odchýlky vo výstavbe/Kolaudácia/Ohlásenie</a:t>
          </a:r>
          <a:endParaRPr lang="en-US" sz="1600" b="1" dirty="0">
            <a:solidFill>
              <a:srgbClr val="FF0000"/>
            </a:solidFill>
            <a:latin typeface="Arial"/>
            <a:ea typeface="+mn-ea"/>
            <a:cs typeface="Arial"/>
          </a:endParaRPr>
        </a:p>
      </dgm:t>
    </dgm:pt>
    <dgm:pt modelId="{30533444-F0B8-49DA-8706-C4013078BDB5}" type="parTrans" cxnId="{DD002966-62B2-4C34-8B85-1708853603E3}">
      <dgm:prSet/>
      <dgm:spPr/>
      <dgm:t>
        <a:bodyPr/>
        <a:lstStyle/>
        <a:p>
          <a:endParaRPr lang="en-US">
            <a:solidFill>
              <a:srgbClr val="54585A"/>
            </a:solidFill>
          </a:endParaRPr>
        </a:p>
      </dgm:t>
    </dgm:pt>
    <dgm:pt modelId="{14AC80B0-3737-409E-B660-D0B3E048FD30}" type="sibTrans" cxnId="{DD002966-62B2-4C34-8B85-1708853603E3}">
      <dgm:prSet/>
      <dgm:spPr/>
      <dgm:t>
        <a:bodyPr/>
        <a:lstStyle/>
        <a:p>
          <a:endParaRPr lang="en-US">
            <a:solidFill>
              <a:srgbClr val="54585A"/>
            </a:solidFill>
          </a:endParaRPr>
        </a:p>
      </dgm:t>
    </dgm:pt>
    <dgm:pt modelId="{38656270-330D-4E35-A496-F74C64374EB7}" type="pres">
      <dgm:prSet presAssocID="{56B7CBE8-5CE1-45C5-A449-3CF6BC8FB3AF}" presName="compositeShape" presStyleCnt="0">
        <dgm:presLayoutVars>
          <dgm:dir/>
          <dgm:resizeHandles/>
        </dgm:presLayoutVars>
      </dgm:prSet>
      <dgm:spPr/>
    </dgm:pt>
    <dgm:pt modelId="{F8F1D708-177D-4E52-9B2A-9ED3F465B636}" type="pres">
      <dgm:prSet presAssocID="{56B7CBE8-5CE1-45C5-A449-3CF6BC8FB3AF}" presName="pyramid" presStyleLbl="node1" presStyleIdx="0" presStyleCnt="1" custScaleX="37951" custScaleY="89361" custLinFactNeighborX="-38493"/>
      <dgm:spPr>
        <a:xfrm>
          <a:off x="0" y="278649"/>
          <a:ext cx="1987974" cy="4680966"/>
        </a:xfrm>
        <a:prstGeom prst="parallelogram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8AE850A-22B0-4F64-A544-42CB9128D290}" type="pres">
      <dgm:prSet presAssocID="{56B7CBE8-5CE1-45C5-A449-3CF6BC8FB3AF}" presName="theList" presStyleCnt="0"/>
      <dgm:spPr/>
    </dgm:pt>
    <dgm:pt modelId="{853ED8AA-7DD6-4948-B2E4-3D605DD060F7}" type="pres">
      <dgm:prSet presAssocID="{F58BE197-9C7C-4FA7-BAF9-E8462222862F}" presName="aNode" presStyleLbl="fgAcc1" presStyleIdx="0" presStyleCnt="9" custScaleX="194166" custScaleY="2000000" custLinFactY="-1358983" custLinFactNeighborX="72" custLinFactNeighborY="-1400000">
        <dgm:presLayoutVars>
          <dgm:bulletEnabled val="1"/>
        </dgm:presLayoutVars>
      </dgm:prSet>
      <dgm:spPr/>
    </dgm:pt>
    <dgm:pt modelId="{BF092A87-F0CF-44AB-942B-4FFE60D82AA5}" type="pres">
      <dgm:prSet presAssocID="{F58BE197-9C7C-4FA7-BAF9-E8462222862F}" presName="aSpace" presStyleCnt="0"/>
      <dgm:spPr/>
    </dgm:pt>
    <dgm:pt modelId="{DEA52828-E571-4C8D-B1F0-1E52FD01997A}" type="pres">
      <dgm:prSet presAssocID="{91ABD5FC-EC1F-46CD-B683-93BA998E5F01}" presName="aNode" presStyleLbl="fgAcc1" presStyleIdx="1" presStyleCnt="9" custScaleX="325576" custScaleY="2000000" custLinFactY="-1050125" custLinFactNeighborY="-1100000">
        <dgm:presLayoutVars>
          <dgm:bulletEnabled val="1"/>
        </dgm:presLayoutVars>
      </dgm:prSet>
      <dgm:spPr/>
    </dgm:pt>
    <dgm:pt modelId="{EA15FE91-1439-4AD9-95C0-2860E6BC98C9}" type="pres">
      <dgm:prSet presAssocID="{91ABD5FC-EC1F-46CD-B683-93BA998E5F01}" presName="aSpace" presStyleCnt="0"/>
      <dgm:spPr/>
    </dgm:pt>
    <dgm:pt modelId="{666EDFF8-9826-4538-9486-786F3DE581BE}" type="pres">
      <dgm:prSet presAssocID="{1E60B1F9-4BFB-41FF-97C8-6194BDB85AEE}" presName="aNode" presStyleLbl="fgAcc1" presStyleIdx="2" presStyleCnt="9" custScaleX="325576" custScaleY="2000000" custLinFactY="-587295" custLinFactNeighborY="-600000">
        <dgm:presLayoutVars>
          <dgm:bulletEnabled val="1"/>
        </dgm:presLayoutVars>
      </dgm:prSet>
      <dgm:spPr/>
    </dgm:pt>
    <dgm:pt modelId="{6CF700A5-9D06-4222-811C-FA9036203AEC}" type="pres">
      <dgm:prSet presAssocID="{1E60B1F9-4BFB-41FF-97C8-6194BDB85AEE}" presName="aSpace" presStyleCnt="0"/>
      <dgm:spPr/>
    </dgm:pt>
    <dgm:pt modelId="{2F839E03-3DE4-4178-A5F1-4843ADB52143}" type="pres">
      <dgm:prSet presAssocID="{6C3F3AE4-664F-430F-A1AA-5174DAB8AA4A}" presName="aNode" presStyleLbl="fgAcc1" presStyleIdx="3" presStyleCnt="9" custScaleX="325576" custScaleY="2000000" custLinFactY="-139278" custLinFactNeighborX="-97" custLinFactNeighborY="-200000">
        <dgm:presLayoutVars>
          <dgm:bulletEnabled val="1"/>
        </dgm:presLayoutVars>
      </dgm:prSet>
      <dgm:spPr/>
    </dgm:pt>
    <dgm:pt modelId="{5E5C68D4-681F-4BC9-A3AB-DFE8AD028E55}" type="pres">
      <dgm:prSet presAssocID="{6C3F3AE4-664F-430F-A1AA-5174DAB8AA4A}" presName="aSpace" presStyleCnt="0"/>
      <dgm:spPr/>
    </dgm:pt>
    <dgm:pt modelId="{10085781-FBC4-4AC5-A0D7-77A173DC71C8}" type="pres">
      <dgm:prSet presAssocID="{61D5294B-B24F-4A74-9525-1C9121139FA0}" presName="aNode" presStyleLbl="fgAcc1" presStyleIdx="4" presStyleCnt="9" custScaleX="325576" custScaleY="1394939" custLinFactY="135741" custLinFactNeighborY="200000">
        <dgm:presLayoutVars>
          <dgm:bulletEnabled val="1"/>
        </dgm:presLayoutVars>
      </dgm:prSet>
      <dgm:spPr/>
    </dgm:pt>
    <dgm:pt modelId="{30DA5323-2AB0-486D-B788-FD356B96B534}" type="pres">
      <dgm:prSet presAssocID="{61D5294B-B24F-4A74-9525-1C9121139FA0}" presName="aSpace" presStyleCnt="0"/>
      <dgm:spPr/>
    </dgm:pt>
    <dgm:pt modelId="{622A4557-DDA4-44A7-808F-159BF601FCA6}" type="pres">
      <dgm:prSet presAssocID="{D57B33B3-552D-4A18-9881-36A0BD73AE55}" presName="aNode" presStyleLbl="fgAcc1" presStyleIdx="5" presStyleCnt="9" custScaleX="325576" custScaleY="1358935" custLinFactY="476062" custLinFactNeighborY="500000">
        <dgm:presLayoutVars>
          <dgm:bulletEnabled val="1"/>
        </dgm:presLayoutVars>
      </dgm:prSet>
      <dgm:spPr/>
    </dgm:pt>
    <dgm:pt modelId="{682F21E4-A7AE-419A-84E7-69F33F5C3EE0}" type="pres">
      <dgm:prSet presAssocID="{D57B33B3-552D-4A18-9881-36A0BD73AE55}" presName="aSpace" presStyleCnt="0"/>
      <dgm:spPr/>
    </dgm:pt>
    <dgm:pt modelId="{567E8A4B-AB51-407F-B1D7-1D65C19B2C48}" type="pres">
      <dgm:prSet presAssocID="{ADC7A4A5-50BD-45A4-AC11-4D36340A47C7}" presName="aNode" presStyleLbl="fgAcc1" presStyleIdx="6" presStyleCnt="9" custScaleX="325576" custScaleY="2000000" custLinFactY="738147" custLinFactNeighborX="0" custLinFactNeighborY="800000">
        <dgm:presLayoutVars>
          <dgm:bulletEnabled val="1"/>
        </dgm:presLayoutVars>
      </dgm:prSet>
      <dgm:spPr/>
    </dgm:pt>
    <dgm:pt modelId="{CD17148A-EE05-4B73-95D7-3D145EDD3672}" type="pres">
      <dgm:prSet presAssocID="{ADC7A4A5-50BD-45A4-AC11-4D36340A47C7}" presName="aSpace" presStyleCnt="0"/>
      <dgm:spPr/>
    </dgm:pt>
    <dgm:pt modelId="{A19F4049-E685-45B0-AD97-2A0EB9EE0D5C}" type="pres">
      <dgm:prSet presAssocID="{C3DFBAC1-001D-44EA-B897-86926CAE5D05}" presName="aNode" presStyleLbl="fgAcc1" presStyleIdx="7" presStyleCnt="9" custScaleX="325576" custScaleY="2000000" custLinFactY="1103370" custLinFactNeighborY="1200000">
        <dgm:presLayoutVars>
          <dgm:bulletEnabled val="1"/>
        </dgm:presLayoutVars>
      </dgm:prSet>
      <dgm:spPr/>
    </dgm:pt>
    <dgm:pt modelId="{69B431E8-8692-4F20-BB76-976BE06A6666}" type="pres">
      <dgm:prSet presAssocID="{C3DFBAC1-001D-44EA-B897-86926CAE5D05}" presName="aSpace" presStyleCnt="0"/>
      <dgm:spPr/>
    </dgm:pt>
    <dgm:pt modelId="{2A81F577-757F-4A3A-9742-42E6D75C8EA4}" type="pres">
      <dgm:prSet presAssocID="{96434928-EF38-482E-8FD5-64AA3846DE46}" presName="aNode" presStyleLbl="fgAcc1" presStyleIdx="8" presStyleCnt="9" custScaleX="325576" custScaleY="2000000" custLinFactY="1397716" custLinFactNeighborY="1400000">
        <dgm:presLayoutVars>
          <dgm:bulletEnabled val="1"/>
        </dgm:presLayoutVars>
      </dgm:prSet>
      <dgm:spPr/>
    </dgm:pt>
    <dgm:pt modelId="{BFD1A857-3726-4B3A-8AC5-53530D9917AF}" type="pres">
      <dgm:prSet presAssocID="{96434928-EF38-482E-8FD5-64AA3846DE46}" presName="aSpace" presStyleCnt="0"/>
      <dgm:spPr/>
    </dgm:pt>
  </dgm:ptLst>
  <dgm:cxnLst>
    <dgm:cxn modelId="{558A7209-3470-4FD5-AACD-7332485EF9F1}" srcId="{56B7CBE8-5CE1-45C5-A449-3CF6BC8FB3AF}" destId="{91ABD5FC-EC1F-46CD-B683-93BA998E5F01}" srcOrd="1" destOrd="0" parTransId="{A465CBC4-8784-49FB-93BC-814C90F91553}" sibTransId="{F2470BA1-EF94-4F84-9F22-063926643A60}"/>
    <dgm:cxn modelId="{8367E61A-3B08-4779-8838-FAEFB00A2EA6}" type="presOf" srcId="{61D5294B-B24F-4A74-9525-1C9121139FA0}" destId="{10085781-FBC4-4AC5-A0D7-77A173DC71C8}" srcOrd="0" destOrd="0" presId="urn:microsoft.com/office/officeart/2005/8/layout/pyramid2"/>
    <dgm:cxn modelId="{C4069B22-3AA6-4865-BC14-C64E70C55A77}" srcId="{56B7CBE8-5CE1-45C5-A449-3CF6BC8FB3AF}" destId="{D57B33B3-552D-4A18-9881-36A0BD73AE55}" srcOrd="5" destOrd="0" parTransId="{B4D8BF3E-A583-4DE9-852B-3B381EF73C7E}" sibTransId="{D78FDFFA-1551-4C89-98EA-5919B18D9E6B}"/>
    <dgm:cxn modelId="{E7CE0A37-C3D7-41EE-A910-8FD4024A9AE0}" srcId="{56B7CBE8-5CE1-45C5-A449-3CF6BC8FB3AF}" destId="{ADC7A4A5-50BD-45A4-AC11-4D36340A47C7}" srcOrd="6" destOrd="0" parTransId="{508C705C-3756-43FA-8AFE-1355C9A53454}" sibTransId="{5149BA65-C5A0-4E5A-8C87-ED609AD575FC}"/>
    <dgm:cxn modelId="{5AB54E3A-D071-4FFF-B56F-995777F43805}" type="presOf" srcId="{D57B33B3-552D-4A18-9881-36A0BD73AE55}" destId="{622A4557-DDA4-44A7-808F-159BF601FCA6}" srcOrd="0" destOrd="0" presId="urn:microsoft.com/office/officeart/2005/8/layout/pyramid2"/>
    <dgm:cxn modelId="{F6719740-3656-41C1-88EA-6A6337974248}" type="presOf" srcId="{96434928-EF38-482E-8FD5-64AA3846DE46}" destId="{2A81F577-757F-4A3A-9742-42E6D75C8EA4}" srcOrd="0" destOrd="0" presId="urn:microsoft.com/office/officeart/2005/8/layout/pyramid2"/>
    <dgm:cxn modelId="{DD002966-62B2-4C34-8B85-1708853603E3}" srcId="{56B7CBE8-5CE1-45C5-A449-3CF6BC8FB3AF}" destId="{96434928-EF38-482E-8FD5-64AA3846DE46}" srcOrd="8" destOrd="0" parTransId="{30533444-F0B8-49DA-8706-C4013078BDB5}" sibTransId="{14AC80B0-3737-409E-B660-D0B3E048FD30}"/>
    <dgm:cxn modelId="{8D2B0574-A4E8-4C97-BB01-716FE562222B}" type="presOf" srcId="{6C3F3AE4-664F-430F-A1AA-5174DAB8AA4A}" destId="{2F839E03-3DE4-4178-A5F1-4843ADB52143}" srcOrd="0" destOrd="0" presId="urn:microsoft.com/office/officeart/2005/8/layout/pyramid2"/>
    <dgm:cxn modelId="{FDF92185-81C2-4817-B3D7-FA75FA9D2D8E}" type="presOf" srcId="{C3DFBAC1-001D-44EA-B897-86926CAE5D05}" destId="{A19F4049-E685-45B0-AD97-2A0EB9EE0D5C}" srcOrd="0" destOrd="0" presId="urn:microsoft.com/office/officeart/2005/8/layout/pyramid2"/>
    <dgm:cxn modelId="{E52F8A88-257E-48DD-BB4F-5FD9A86F33B4}" type="presOf" srcId="{ADC7A4A5-50BD-45A4-AC11-4D36340A47C7}" destId="{567E8A4B-AB51-407F-B1D7-1D65C19B2C48}" srcOrd="0" destOrd="0" presId="urn:microsoft.com/office/officeart/2005/8/layout/pyramid2"/>
    <dgm:cxn modelId="{04C12C99-62C0-40B7-8F5E-A0956807E7E4}" type="presOf" srcId="{56B7CBE8-5CE1-45C5-A449-3CF6BC8FB3AF}" destId="{38656270-330D-4E35-A496-F74C64374EB7}" srcOrd="0" destOrd="0" presId="urn:microsoft.com/office/officeart/2005/8/layout/pyramid2"/>
    <dgm:cxn modelId="{945C989F-CBF0-4181-B76A-160C10D67754}" srcId="{56B7CBE8-5CE1-45C5-A449-3CF6BC8FB3AF}" destId="{1E60B1F9-4BFB-41FF-97C8-6194BDB85AEE}" srcOrd="2" destOrd="0" parTransId="{7385EFEC-6A95-4B71-AE65-86A1DD157D6E}" sibTransId="{99F6AC95-1E07-4139-8819-D55993F1712D}"/>
    <dgm:cxn modelId="{5E5A7AAE-E82D-4FB8-8CA5-A700EBD5950B}" srcId="{56B7CBE8-5CE1-45C5-A449-3CF6BC8FB3AF}" destId="{C3DFBAC1-001D-44EA-B897-86926CAE5D05}" srcOrd="7" destOrd="0" parTransId="{E0E322FB-D7F3-40D6-BC31-59C0FBA561D9}" sibTransId="{B5C3B1D3-201B-4ED0-8EDA-155447D17FCA}"/>
    <dgm:cxn modelId="{D9ECF8D0-A10D-48B6-8912-310163AA94F0}" srcId="{56B7CBE8-5CE1-45C5-A449-3CF6BC8FB3AF}" destId="{6C3F3AE4-664F-430F-A1AA-5174DAB8AA4A}" srcOrd="3" destOrd="0" parTransId="{FF9256B5-E892-479B-BF6D-229B21F8F265}" sibTransId="{7EB0C00A-1657-4291-A414-EE77CFB226BB}"/>
    <dgm:cxn modelId="{E8E740D1-5C67-4B85-B3B0-B1D9E05C8527}" type="presOf" srcId="{F58BE197-9C7C-4FA7-BAF9-E8462222862F}" destId="{853ED8AA-7DD6-4948-B2E4-3D605DD060F7}" srcOrd="0" destOrd="0" presId="urn:microsoft.com/office/officeart/2005/8/layout/pyramid2"/>
    <dgm:cxn modelId="{5FF1F9EB-4CF4-4A20-A17A-F38CB48281CE}" srcId="{56B7CBE8-5CE1-45C5-A449-3CF6BC8FB3AF}" destId="{F58BE197-9C7C-4FA7-BAF9-E8462222862F}" srcOrd="0" destOrd="0" parTransId="{43E35969-1D8C-480A-BAED-C2924BD09B0B}" sibTransId="{024EA84D-FAD0-4888-AB47-6B13808EF64F}"/>
    <dgm:cxn modelId="{CFB2D3F2-D786-43C1-B345-F71C766741FC}" type="presOf" srcId="{1E60B1F9-4BFB-41FF-97C8-6194BDB85AEE}" destId="{666EDFF8-9826-4538-9486-786F3DE581BE}" srcOrd="0" destOrd="0" presId="urn:microsoft.com/office/officeart/2005/8/layout/pyramid2"/>
    <dgm:cxn modelId="{D66C28F9-0674-4E2C-891C-16C08DD11746}" srcId="{56B7CBE8-5CE1-45C5-A449-3CF6BC8FB3AF}" destId="{61D5294B-B24F-4A74-9525-1C9121139FA0}" srcOrd="4" destOrd="0" parTransId="{9FC589AE-E855-43CD-A628-D633AFEE8C5E}" sibTransId="{A3FCF3F1-7285-4E63-B12C-406CC035DFFC}"/>
    <dgm:cxn modelId="{1C74FEFD-5B70-4DA4-83AF-76DC02D60528}" type="presOf" srcId="{91ABD5FC-EC1F-46CD-B683-93BA998E5F01}" destId="{DEA52828-E571-4C8D-B1F0-1E52FD01997A}" srcOrd="0" destOrd="0" presId="urn:microsoft.com/office/officeart/2005/8/layout/pyramid2"/>
    <dgm:cxn modelId="{84646B81-D6D9-4B1D-B896-4D8B77F4BDAE}" type="presParOf" srcId="{38656270-330D-4E35-A496-F74C64374EB7}" destId="{F8F1D708-177D-4E52-9B2A-9ED3F465B636}" srcOrd="0" destOrd="0" presId="urn:microsoft.com/office/officeart/2005/8/layout/pyramid2"/>
    <dgm:cxn modelId="{891D657C-CA45-4778-9369-B53477F21CD6}" type="presParOf" srcId="{38656270-330D-4E35-A496-F74C64374EB7}" destId="{28AE850A-22B0-4F64-A544-42CB9128D290}" srcOrd="1" destOrd="0" presId="urn:microsoft.com/office/officeart/2005/8/layout/pyramid2"/>
    <dgm:cxn modelId="{C8093C8A-7007-4536-88D3-864DF4F6CFF6}" type="presParOf" srcId="{28AE850A-22B0-4F64-A544-42CB9128D290}" destId="{853ED8AA-7DD6-4948-B2E4-3D605DD060F7}" srcOrd="0" destOrd="0" presId="urn:microsoft.com/office/officeart/2005/8/layout/pyramid2"/>
    <dgm:cxn modelId="{1BD28811-0B71-4E3E-B970-4B92FDA276B6}" type="presParOf" srcId="{28AE850A-22B0-4F64-A544-42CB9128D290}" destId="{BF092A87-F0CF-44AB-942B-4FFE60D82AA5}" srcOrd="1" destOrd="0" presId="urn:microsoft.com/office/officeart/2005/8/layout/pyramid2"/>
    <dgm:cxn modelId="{F120C86A-F500-4401-A012-6CFD0A5F9A6D}" type="presParOf" srcId="{28AE850A-22B0-4F64-A544-42CB9128D290}" destId="{DEA52828-E571-4C8D-B1F0-1E52FD01997A}" srcOrd="2" destOrd="0" presId="urn:microsoft.com/office/officeart/2005/8/layout/pyramid2"/>
    <dgm:cxn modelId="{8DBB83F3-B216-4D1A-B6E6-338D6D51CF17}" type="presParOf" srcId="{28AE850A-22B0-4F64-A544-42CB9128D290}" destId="{EA15FE91-1439-4AD9-95C0-2860E6BC98C9}" srcOrd="3" destOrd="0" presId="urn:microsoft.com/office/officeart/2005/8/layout/pyramid2"/>
    <dgm:cxn modelId="{85BFAB1E-1BC4-4908-9DE3-6DD643A402C7}" type="presParOf" srcId="{28AE850A-22B0-4F64-A544-42CB9128D290}" destId="{666EDFF8-9826-4538-9486-786F3DE581BE}" srcOrd="4" destOrd="0" presId="urn:microsoft.com/office/officeart/2005/8/layout/pyramid2"/>
    <dgm:cxn modelId="{860F3F90-B2CA-43A1-ACC8-8A9627025176}" type="presParOf" srcId="{28AE850A-22B0-4F64-A544-42CB9128D290}" destId="{6CF700A5-9D06-4222-811C-FA9036203AEC}" srcOrd="5" destOrd="0" presId="urn:microsoft.com/office/officeart/2005/8/layout/pyramid2"/>
    <dgm:cxn modelId="{38DE8A68-32D5-443D-8275-0F253159F6F2}" type="presParOf" srcId="{28AE850A-22B0-4F64-A544-42CB9128D290}" destId="{2F839E03-3DE4-4178-A5F1-4843ADB52143}" srcOrd="6" destOrd="0" presId="urn:microsoft.com/office/officeart/2005/8/layout/pyramid2"/>
    <dgm:cxn modelId="{9654DA61-70FE-46E8-A058-344F50F75F81}" type="presParOf" srcId="{28AE850A-22B0-4F64-A544-42CB9128D290}" destId="{5E5C68D4-681F-4BC9-A3AB-DFE8AD028E55}" srcOrd="7" destOrd="0" presId="urn:microsoft.com/office/officeart/2005/8/layout/pyramid2"/>
    <dgm:cxn modelId="{4F291108-6F38-47E8-9AFE-DF0B36591830}" type="presParOf" srcId="{28AE850A-22B0-4F64-A544-42CB9128D290}" destId="{10085781-FBC4-4AC5-A0D7-77A173DC71C8}" srcOrd="8" destOrd="0" presId="urn:microsoft.com/office/officeart/2005/8/layout/pyramid2"/>
    <dgm:cxn modelId="{D04D0EEC-5778-4293-89A6-D3AF1088F25E}" type="presParOf" srcId="{28AE850A-22B0-4F64-A544-42CB9128D290}" destId="{30DA5323-2AB0-486D-B788-FD356B96B534}" srcOrd="9" destOrd="0" presId="urn:microsoft.com/office/officeart/2005/8/layout/pyramid2"/>
    <dgm:cxn modelId="{BC054C89-FE95-4CE9-A852-31CC62DE107F}" type="presParOf" srcId="{28AE850A-22B0-4F64-A544-42CB9128D290}" destId="{622A4557-DDA4-44A7-808F-159BF601FCA6}" srcOrd="10" destOrd="0" presId="urn:microsoft.com/office/officeart/2005/8/layout/pyramid2"/>
    <dgm:cxn modelId="{0591CD49-FF3E-4379-B791-A448815C74F5}" type="presParOf" srcId="{28AE850A-22B0-4F64-A544-42CB9128D290}" destId="{682F21E4-A7AE-419A-84E7-69F33F5C3EE0}" srcOrd="11" destOrd="0" presId="urn:microsoft.com/office/officeart/2005/8/layout/pyramid2"/>
    <dgm:cxn modelId="{45C115E2-9FAE-47C5-BBC1-6736CDCC0AF8}" type="presParOf" srcId="{28AE850A-22B0-4F64-A544-42CB9128D290}" destId="{567E8A4B-AB51-407F-B1D7-1D65C19B2C48}" srcOrd="12" destOrd="0" presId="urn:microsoft.com/office/officeart/2005/8/layout/pyramid2"/>
    <dgm:cxn modelId="{8636AECF-8B2A-4B63-97D7-4D3D418CADAB}" type="presParOf" srcId="{28AE850A-22B0-4F64-A544-42CB9128D290}" destId="{CD17148A-EE05-4B73-95D7-3D145EDD3672}" srcOrd="13" destOrd="0" presId="urn:microsoft.com/office/officeart/2005/8/layout/pyramid2"/>
    <dgm:cxn modelId="{94E059A5-5C98-42AB-AFA8-9EB9A3914D6C}" type="presParOf" srcId="{28AE850A-22B0-4F64-A544-42CB9128D290}" destId="{A19F4049-E685-45B0-AD97-2A0EB9EE0D5C}" srcOrd="14" destOrd="0" presId="urn:microsoft.com/office/officeart/2005/8/layout/pyramid2"/>
    <dgm:cxn modelId="{BEE0BD89-5CE8-43B2-9330-98DF997E7BBB}" type="presParOf" srcId="{28AE850A-22B0-4F64-A544-42CB9128D290}" destId="{69B431E8-8692-4F20-BB76-976BE06A6666}" srcOrd="15" destOrd="0" presId="urn:microsoft.com/office/officeart/2005/8/layout/pyramid2"/>
    <dgm:cxn modelId="{0C93DA12-91A5-4E38-93F1-3FE7DFFD07D6}" type="presParOf" srcId="{28AE850A-22B0-4F64-A544-42CB9128D290}" destId="{2A81F577-757F-4A3A-9742-42E6D75C8EA4}" srcOrd="16" destOrd="0" presId="urn:microsoft.com/office/officeart/2005/8/layout/pyramid2"/>
    <dgm:cxn modelId="{56EF7B25-3BEB-4195-BCBA-4649E845A615}" type="presParOf" srcId="{28AE850A-22B0-4F64-A544-42CB9128D290}" destId="{BFD1A857-3726-4B3A-8AC5-53530D9917AF}" srcOrd="1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775AE6-24D2-45B9-BDCB-4FF8354D607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75C2B35-2FD7-49C8-9D19-61F107B7B252}">
      <dgm:prSet phldrT="[Text]" custT="1"/>
      <dgm:spPr/>
      <dgm:t>
        <a:bodyPr/>
        <a:lstStyle/>
        <a:p>
          <a:r>
            <a:rPr lang="sk-SK" sz="2000" dirty="0">
              <a:solidFill>
                <a:srgbClr val="54585A"/>
              </a:solidFill>
              <a:latin typeface="Roboto" panose="02000000000000000000" pitchFamily="2" charset="0"/>
            </a:rPr>
            <a:t>Úložisko dokumentácie – dátové úložisko na dok o stavbe v el. podobe</a:t>
          </a:r>
          <a:endParaRPr lang="en-US" sz="2000" dirty="0">
            <a:solidFill>
              <a:srgbClr val="54585A"/>
            </a:solidFill>
          </a:endParaRPr>
        </a:p>
      </dgm:t>
    </dgm:pt>
    <dgm:pt modelId="{04B0B70A-D65C-46CA-AF03-FB993249CE4F}" type="parTrans" cxnId="{F2C32A52-6173-498F-AA08-06734759D062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A82DD6EB-EA65-4967-BD0B-484A092AE397}" type="sibTrans" cxnId="{F2C32A52-6173-498F-AA08-06734759D062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98611C56-220D-46CF-BE2E-ECF7ACB7673A}">
      <dgm:prSet phldrT="[Text]" custT="1"/>
      <dgm:spPr/>
      <dgm:t>
        <a:bodyPr/>
        <a:lstStyle/>
        <a:p>
          <a:r>
            <a:rPr lang="sk-SK" sz="2000" b="0" i="0" dirty="0">
              <a:solidFill>
                <a:srgbClr val="54585A"/>
              </a:solidFill>
              <a:effectLst/>
              <a:latin typeface="Roboto" panose="02000000000000000000" pitchFamily="2" charset="0"/>
            </a:rPr>
            <a:t>Register výstavb</a:t>
          </a:r>
          <a:r>
            <a:rPr lang="sk-SK" sz="2000" dirty="0">
              <a:solidFill>
                <a:srgbClr val="54585A"/>
              </a:solidFill>
              <a:latin typeface="Roboto" panose="02000000000000000000" pitchFamily="2" charset="0"/>
            </a:rPr>
            <a:t>y – evidencia stavieb v povoľovacej fáze až do kolaudácie; formuláre podaní; max 100 MB </a:t>
          </a:r>
          <a:r>
            <a:rPr lang="en-US" sz="2000" dirty="0">
              <a:solidFill>
                <a:srgbClr val="54585A"/>
              </a:solidFill>
              <a:latin typeface="Roboto" panose="02000000000000000000" pitchFamily="2" charset="0"/>
            </a:rPr>
            <a:t>+ </a:t>
          </a:r>
          <a:r>
            <a:rPr lang="sk-SK" sz="2000" dirty="0">
              <a:solidFill>
                <a:srgbClr val="54585A"/>
              </a:solidFill>
              <a:latin typeface="Roboto" panose="02000000000000000000" pitchFamily="2" charset="0"/>
            </a:rPr>
            <a:t>úložisko dokumentácie; listinné ohlásenie prílohy max A3</a:t>
          </a:r>
          <a:endParaRPr lang="en-US" sz="2000" dirty="0">
            <a:solidFill>
              <a:srgbClr val="54585A"/>
            </a:solidFill>
          </a:endParaRPr>
        </a:p>
      </dgm:t>
    </dgm:pt>
    <dgm:pt modelId="{28CCDB22-9A05-4A82-A0F3-B635A31F0412}" type="parTrans" cxnId="{6B4418BB-D4F2-445A-A98F-DE5908F14E5C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A2E84389-5CDE-4BAA-884D-25ED410F4F79}" type="sibTrans" cxnId="{6B4418BB-D4F2-445A-A98F-DE5908F14E5C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E896B936-AC37-4A59-BD1C-A904BED813D6}">
      <dgm:prSet phldrT="[Text]" custT="1"/>
      <dgm:spPr/>
      <dgm:t>
        <a:bodyPr/>
        <a:lstStyle/>
        <a:p>
          <a:r>
            <a:rPr lang="sk-SK" sz="2000" b="0" i="0" dirty="0">
              <a:solidFill>
                <a:srgbClr val="54585A"/>
              </a:solidFill>
              <a:effectLst/>
              <a:latin typeface="Roboto" panose="02000000000000000000" pitchFamily="2" charset="0"/>
            </a:rPr>
            <a:t>Reg</a:t>
          </a:r>
          <a:r>
            <a:rPr lang="sk-SK" sz="2000" dirty="0">
              <a:solidFill>
                <a:srgbClr val="54585A"/>
              </a:solidFill>
              <a:latin typeface="Roboto" panose="02000000000000000000" pitchFamily="2" charset="0"/>
            </a:rPr>
            <a:t>ister stavieb (neverejný - bude sprístupnený od 1.1.2026) – uvedených do prevádzky od účinnosti zákona</a:t>
          </a:r>
          <a:endParaRPr lang="en-US" sz="2000" dirty="0">
            <a:solidFill>
              <a:srgbClr val="54585A"/>
            </a:solidFill>
          </a:endParaRPr>
        </a:p>
      </dgm:t>
    </dgm:pt>
    <dgm:pt modelId="{C459E9CE-06C7-4CDE-A8A7-4A408155C1FC}" type="parTrans" cxnId="{F8F49839-CCA2-48D0-9771-EE9F8551B5C2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78CF1887-F9CF-4A63-981D-B2EBC75DEFC7}" type="sibTrans" cxnId="{F8F49839-CCA2-48D0-9771-EE9F8551B5C2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50FED538-D9C4-48F0-AE12-DCFDF891C707}">
      <dgm:prSet phldrT="[Text]" custT="1"/>
      <dgm:spPr/>
      <dgm:t>
        <a:bodyPr/>
        <a:lstStyle/>
        <a:p>
          <a:r>
            <a:rPr lang="sk-SK" sz="2000" b="0" i="0" dirty="0">
              <a:solidFill>
                <a:schemeClr val="bg1"/>
              </a:solidFill>
              <a:effectLst/>
              <a:latin typeface="Roboto" panose="02000000000000000000" pitchFamily="2" charset="0"/>
            </a:rPr>
            <a:t>Zoznam vlastníkov informačných zariadení</a:t>
          </a:r>
          <a:endParaRPr lang="en-US" sz="2000" dirty="0">
            <a:solidFill>
              <a:schemeClr val="bg1"/>
            </a:solidFill>
          </a:endParaRPr>
        </a:p>
      </dgm:t>
    </dgm:pt>
    <dgm:pt modelId="{AF02723E-81EE-4B1C-B775-10E77D6B0721}" type="parTrans" cxnId="{4335FCD4-6AF9-4D1A-9A9E-41E65ED04D9B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165A8D89-B276-451B-B949-423BADFF1517}" type="sibTrans" cxnId="{4335FCD4-6AF9-4D1A-9A9E-41E65ED04D9B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4F18E357-4009-4D3B-B71F-F1BD3E9E1586}">
      <dgm:prSet phldrT="[Text]" custT="1"/>
      <dgm:spPr/>
      <dgm:t>
        <a:bodyPr/>
        <a:lstStyle/>
        <a:p>
          <a:r>
            <a:rPr lang="sk-SK" sz="2000" b="0" i="0" dirty="0">
              <a:solidFill>
                <a:schemeClr val="bg1"/>
              </a:solidFill>
              <a:effectLst/>
              <a:latin typeface="Roboto" panose="02000000000000000000" pitchFamily="2" charset="0"/>
            </a:rPr>
            <a:t>Zoznam dotknutých </a:t>
          </a:r>
          <a:r>
            <a:rPr lang="sk-SK" sz="2000" dirty="0">
              <a:solidFill>
                <a:schemeClr val="bg1"/>
              </a:solidFill>
              <a:latin typeface="Roboto" panose="02000000000000000000" pitchFamily="2" charset="0"/>
            </a:rPr>
            <a:t>or</a:t>
          </a:r>
          <a:r>
            <a:rPr lang="sk-SK" sz="2000" b="0" i="0" dirty="0">
              <a:solidFill>
                <a:schemeClr val="bg1"/>
              </a:solidFill>
              <a:effectLst/>
              <a:latin typeface="Roboto" panose="02000000000000000000" pitchFamily="2" charset="0"/>
            </a:rPr>
            <a:t>gánov</a:t>
          </a:r>
          <a:endParaRPr lang="en-US" sz="2000" dirty="0">
            <a:solidFill>
              <a:schemeClr val="bg1"/>
            </a:solidFill>
          </a:endParaRPr>
        </a:p>
      </dgm:t>
    </dgm:pt>
    <dgm:pt modelId="{9C431B1B-058B-4D09-9269-58D04E77AE38}" type="parTrans" cxnId="{2A1399CD-4202-484F-92C0-088C2A9C4D6F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53C598A2-95E6-4768-8451-3BBE483FEB0F}" type="sibTrans" cxnId="{2A1399CD-4202-484F-92C0-088C2A9C4D6F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128FD8CD-EAF6-48D1-B631-447160D0742C}">
      <dgm:prSet phldrT="[Text]" custT="1"/>
      <dgm:spPr/>
      <dgm:t>
        <a:bodyPr/>
        <a:lstStyle/>
        <a:p>
          <a:r>
            <a:rPr lang="sk-SK" sz="2000" b="0" i="0" dirty="0">
              <a:solidFill>
                <a:schemeClr val="bg1"/>
              </a:solidFill>
              <a:effectLst/>
              <a:latin typeface="Roboto" panose="02000000000000000000" pitchFamily="2" charset="0"/>
            </a:rPr>
            <a:t>Zoznam DO PO</a:t>
          </a:r>
          <a:endParaRPr lang="en-US" sz="2000" dirty="0">
            <a:solidFill>
              <a:schemeClr val="bg1"/>
            </a:solidFill>
          </a:endParaRPr>
        </a:p>
      </dgm:t>
    </dgm:pt>
    <dgm:pt modelId="{FC03E8F6-5FEC-405C-BD41-533B13897DFF}" type="parTrans" cxnId="{E65429E9-E9AA-4C9D-9A4B-BFD6A3C122BD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31A6E08E-5B61-4453-9D2A-326DFA3AC885}" type="sibTrans" cxnId="{E65429E9-E9AA-4C9D-9A4B-BFD6A3C122BD}">
      <dgm:prSet/>
      <dgm:spPr/>
      <dgm:t>
        <a:bodyPr/>
        <a:lstStyle/>
        <a:p>
          <a:endParaRPr lang="en-US" sz="2800">
            <a:solidFill>
              <a:srgbClr val="54585A"/>
            </a:solidFill>
          </a:endParaRPr>
        </a:p>
      </dgm:t>
    </dgm:pt>
    <dgm:pt modelId="{8BA755A2-BA0A-42D4-BF29-15B83E2728DC}" type="pres">
      <dgm:prSet presAssocID="{31775AE6-24D2-45B9-BDCB-4FF8354D6071}" presName="Name0" presStyleCnt="0">
        <dgm:presLayoutVars>
          <dgm:chMax val="7"/>
          <dgm:chPref val="7"/>
          <dgm:dir/>
        </dgm:presLayoutVars>
      </dgm:prSet>
      <dgm:spPr/>
    </dgm:pt>
    <dgm:pt modelId="{FD89FA65-27A5-43CF-8F75-267DF5F4FF43}" type="pres">
      <dgm:prSet presAssocID="{31775AE6-24D2-45B9-BDCB-4FF8354D6071}" presName="Name1" presStyleCnt="0"/>
      <dgm:spPr/>
    </dgm:pt>
    <dgm:pt modelId="{E58F07F3-8699-4943-9435-A309F9C7E38A}" type="pres">
      <dgm:prSet presAssocID="{31775AE6-24D2-45B9-BDCB-4FF8354D6071}" presName="cycle" presStyleCnt="0"/>
      <dgm:spPr/>
    </dgm:pt>
    <dgm:pt modelId="{E7D0A7E0-8FDF-4881-B2B1-13647CD4F3EE}" type="pres">
      <dgm:prSet presAssocID="{31775AE6-24D2-45B9-BDCB-4FF8354D6071}" presName="srcNode" presStyleLbl="node1" presStyleIdx="0" presStyleCnt="6"/>
      <dgm:spPr/>
    </dgm:pt>
    <dgm:pt modelId="{4C5A2FDC-F0C4-489A-8F89-1995E5D53A41}" type="pres">
      <dgm:prSet presAssocID="{31775AE6-24D2-45B9-BDCB-4FF8354D6071}" presName="conn" presStyleLbl="parChTrans1D2" presStyleIdx="0" presStyleCnt="1"/>
      <dgm:spPr/>
    </dgm:pt>
    <dgm:pt modelId="{F18633D3-2B4F-44CD-88D8-F171F0D56D76}" type="pres">
      <dgm:prSet presAssocID="{31775AE6-24D2-45B9-BDCB-4FF8354D6071}" presName="extraNode" presStyleLbl="node1" presStyleIdx="0" presStyleCnt="6"/>
      <dgm:spPr/>
    </dgm:pt>
    <dgm:pt modelId="{BD8CA6B8-2C69-4A53-8F26-3254CEE41581}" type="pres">
      <dgm:prSet presAssocID="{31775AE6-24D2-45B9-BDCB-4FF8354D6071}" presName="dstNode" presStyleLbl="node1" presStyleIdx="0" presStyleCnt="6"/>
      <dgm:spPr/>
    </dgm:pt>
    <dgm:pt modelId="{684A2F88-28B6-45E5-916E-47EFF8E3A034}" type="pres">
      <dgm:prSet presAssocID="{275C2B35-2FD7-49C8-9D19-61F107B7B252}" presName="text_1" presStyleLbl="node1" presStyleIdx="0" presStyleCnt="6">
        <dgm:presLayoutVars>
          <dgm:bulletEnabled val="1"/>
        </dgm:presLayoutVars>
      </dgm:prSet>
      <dgm:spPr/>
    </dgm:pt>
    <dgm:pt modelId="{1F86D3A6-CFA4-4CC7-8A54-52387A337201}" type="pres">
      <dgm:prSet presAssocID="{275C2B35-2FD7-49C8-9D19-61F107B7B252}" presName="accent_1" presStyleCnt="0"/>
      <dgm:spPr/>
    </dgm:pt>
    <dgm:pt modelId="{4C5BE841-3974-4E71-B70D-5D155DA123B2}" type="pres">
      <dgm:prSet presAssocID="{275C2B35-2FD7-49C8-9D19-61F107B7B252}" presName="accentRepeatNode" presStyleLbl="solidFgAcc1" presStyleIdx="0" presStyleCnt="6"/>
      <dgm:spPr/>
    </dgm:pt>
    <dgm:pt modelId="{4432CA7F-AB50-4145-A8BA-3C60F73BC19F}" type="pres">
      <dgm:prSet presAssocID="{98611C56-220D-46CF-BE2E-ECF7ACB7673A}" presName="text_2" presStyleLbl="node1" presStyleIdx="1" presStyleCnt="6" custScaleY="136920" custLinFactNeighborY="-3822">
        <dgm:presLayoutVars>
          <dgm:bulletEnabled val="1"/>
        </dgm:presLayoutVars>
      </dgm:prSet>
      <dgm:spPr/>
    </dgm:pt>
    <dgm:pt modelId="{5A528359-BCC1-4F9D-A6D5-BDBBDC02FB90}" type="pres">
      <dgm:prSet presAssocID="{98611C56-220D-46CF-BE2E-ECF7ACB7673A}" presName="accent_2" presStyleCnt="0"/>
      <dgm:spPr/>
    </dgm:pt>
    <dgm:pt modelId="{ADF9D62F-87B1-4017-ADC8-76D9F97DD6E8}" type="pres">
      <dgm:prSet presAssocID="{98611C56-220D-46CF-BE2E-ECF7ACB7673A}" presName="accentRepeatNode" presStyleLbl="solidFgAcc1" presStyleIdx="1" presStyleCnt="6" custLinFactNeighborX="-3058" custLinFactNeighborY="-3058"/>
      <dgm:spPr/>
    </dgm:pt>
    <dgm:pt modelId="{ED657DE4-E43A-4977-9060-24C1851F5CB9}" type="pres">
      <dgm:prSet presAssocID="{E896B936-AC37-4A59-BD1C-A904BED813D6}" presName="text_3" presStyleLbl="node1" presStyleIdx="2" presStyleCnt="6" custScaleY="140226" custLinFactNeighborY="9555">
        <dgm:presLayoutVars>
          <dgm:bulletEnabled val="1"/>
        </dgm:presLayoutVars>
      </dgm:prSet>
      <dgm:spPr/>
    </dgm:pt>
    <dgm:pt modelId="{CAAD97C1-5649-4D60-A714-1D0625090F2C}" type="pres">
      <dgm:prSet presAssocID="{E896B936-AC37-4A59-BD1C-A904BED813D6}" presName="accent_3" presStyleCnt="0"/>
      <dgm:spPr/>
    </dgm:pt>
    <dgm:pt modelId="{242D97D2-B9F4-40D9-B29B-F11D25FCA005}" type="pres">
      <dgm:prSet presAssocID="{E896B936-AC37-4A59-BD1C-A904BED813D6}" presName="accentRepeatNode" presStyleLbl="solidFgAcc1" presStyleIdx="2" presStyleCnt="6" custLinFactNeighborY="7645"/>
      <dgm:spPr/>
    </dgm:pt>
    <dgm:pt modelId="{669D9A34-B13F-44E0-A0B9-245FA18C1FBF}" type="pres">
      <dgm:prSet presAssocID="{4F18E357-4009-4D3B-B71F-F1BD3E9E1586}" presName="text_4" presStyleLbl="node1" presStyleIdx="3" presStyleCnt="6" custLinFactNeighborY="5733">
        <dgm:presLayoutVars>
          <dgm:bulletEnabled val="1"/>
        </dgm:presLayoutVars>
      </dgm:prSet>
      <dgm:spPr/>
    </dgm:pt>
    <dgm:pt modelId="{15D4E001-28D3-42D4-A3D5-3ACA5CEA5865}" type="pres">
      <dgm:prSet presAssocID="{4F18E357-4009-4D3B-B71F-F1BD3E9E1586}" presName="accent_4" presStyleCnt="0"/>
      <dgm:spPr/>
    </dgm:pt>
    <dgm:pt modelId="{913B18E4-8355-4A9C-B0F9-CD89FD35E7F5}" type="pres">
      <dgm:prSet presAssocID="{4F18E357-4009-4D3B-B71F-F1BD3E9E1586}" presName="accentRepeatNode" presStyleLbl="solidFgAcc1" presStyleIdx="3" presStyleCnt="6"/>
      <dgm:spPr/>
    </dgm:pt>
    <dgm:pt modelId="{363E8AA6-1485-4E1A-B7C1-52CE6179E540}" type="pres">
      <dgm:prSet presAssocID="{128FD8CD-EAF6-48D1-B631-447160D0742C}" presName="text_5" presStyleLbl="node1" presStyleIdx="4" presStyleCnt="6">
        <dgm:presLayoutVars>
          <dgm:bulletEnabled val="1"/>
        </dgm:presLayoutVars>
      </dgm:prSet>
      <dgm:spPr/>
    </dgm:pt>
    <dgm:pt modelId="{D335663A-B9A2-4969-BB93-AE2FAD8EA020}" type="pres">
      <dgm:prSet presAssocID="{128FD8CD-EAF6-48D1-B631-447160D0742C}" presName="accent_5" presStyleCnt="0"/>
      <dgm:spPr/>
    </dgm:pt>
    <dgm:pt modelId="{B68D7759-1772-47EF-BAB1-A81D5F9450CC}" type="pres">
      <dgm:prSet presAssocID="{128FD8CD-EAF6-48D1-B631-447160D0742C}" presName="accentRepeatNode" presStyleLbl="solidFgAcc1" presStyleIdx="4" presStyleCnt="6"/>
      <dgm:spPr/>
    </dgm:pt>
    <dgm:pt modelId="{14868AD0-B0EA-4D13-AE3B-FA79C3704157}" type="pres">
      <dgm:prSet presAssocID="{50FED538-D9C4-48F0-AE12-DCFDF891C707}" presName="text_6" presStyleLbl="node1" presStyleIdx="5" presStyleCnt="6">
        <dgm:presLayoutVars>
          <dgm:bulletEnabled val="1"/>
        </dgm:presLayoutVars>
      </dgm:prSet>
      <dgm:spPr/>
    </dgm:pt>
    <dgm:pt modelId="{8343D5D4-C6B6-4974-9AD0-0A53D679697E}" type="pres">
      <dgm:prSet presAssocID="{50FED538-D9C4-48F0-AE12-DCFDF891C707}" presName="accent_6" presStyleCnt="0"/>
      <dgm:spPr/>
    </dgm:pt>
    <dgm:pt modelId="{E6657922-B827-476C-A228-3F71DC9E558D}" type="pres">
      <dgm:prSet presAssocID="{50FED538-D9C4-48F0-AE12-DCFDF891C707}" presName="accentRepeatNode" presStyleLbl="solidFgAcc1" presStyleIdx="5" presStyleCnt="6"/>
      <dgm:spPr/>
    </dgm:pt>
  </dgm:ptLst>
  <dgm:cxnLst>
    <dgm:cxn modelId="{F8F49839-CCA2-48D0-9771-EE9F8551B5C2}" srcId="{31775AE6-24D2-45B9-BDCB-4FF8354D6071}" destId="{E896B936-AC37-4A59-BD1C-A904BED813D6}" srcOrd="2" destOrd="0" parTransId="{C459E9CE-06C7-4CDE-A8A7-4A408155C1FC}" sibTransId="{78CF1887-F9CF-4A63-981D-B2EBC75DEFC7}"/>
    <dgm:cxn modelId="{6C095C3B-9D2F-44D7-A16C-A1E41DCEB732}" type="presOf" srcId="{50FED538-D9C4-48F0-AE12-DCFDF891C707}" destId="{14868AD0-B0EA-4D13-AE3B-FA79C3704157}" srcOrd="0" destOrd="0" presId="urn:microsoft.com/office/officeart/2008/layout/VerticalCurvedList"/>
    <dgm:cxn modelId="{87DFD146-32BA-43FB-B2AD-907DD37335F3}" type="presOf" srcId="{4F18E357-4009-4D3B-B71F-F1BD3E9E1586}" destId="{669D9A34-B13F-44E0-A0B9-245FA18C1FBF}" srcOrd="0" destOrd="0" presId="urn:microsoft.com/office/officeart/2008/layout/VerticalCurvedList"/>
    <dgm:cxn modelId="{F2C32A52-6173-498F-AA08-06734759D062}" srcId="{31775AE6-24D2-45B9-BDCB-4FF8354D6071}" destId="{275C2B35-2FD7-49C8-9D19-61F107B7B252}" srcOrd="0" destOrd="0" parTransId="{04B0B70A-D65C-46CA-AF03-FB993249CE4F}" sibTransId="{A82DD6EB-EA65-4967-BD0B-484A092AE397}"/>
    <dgm:cxn modelId="{B3E72157-96C4-4F6D-BADD-01E896BD75E0}" type="presOf" srcId="{E896B936-AC37-4A59-BD1C-A904BED813D6}" destId="{ED657DE4-E43A-4977-9060-24C1851F5CB9}" srcOrd="0" destOrd="0" presId="urn:microsoft.com/office/officeart/2008/layout/VerticalCurvedList"/>
    <dgm:cxn modelId="{A560FC9E-7FA8-408A-B9BD-852B9F8AEB93}" type="presOf" srcId="{275C2B35-2FD7-49C8-9D19-61F107B7B252}" destId="{684A2F88-28B6-45E5-916E-47EFF8E3A034}" srcOrd="0" destOrd="0" presId="urn:microsoft.com/office/officeart/2008/layout/VerticalCurvedList"/>
    <dgm:cxn modelId="{9FF52EAD-E335-4834-B2E2-97299264FB78}" type="presOf" srcId="{31775AE6-24D2-45B9-BDCB-4FF8354D6071}" destId="{8BA755A2-BA0A-42D4-BF29-15B83E2728DC}" srcOrd="0" destOrd="0" presId="urn:microsoft.com/office/officeart/2008/layout/VerticalCurvedList"/>
    <dgm:cxn modelId="{916F4DB3-6539-4BC1-9A8A-0B6A42DE1613}" type="presOf" srcId="{128FD8CD-EAF6-48D1-B631-447160D0742C}" destId="{363E8AA6-1485-4E1A-B7C1-52CE6179E540}" srcOrd="0" destOrd="0" presId="urn:microsoft.com/office/officeart/2008/layout/VerticalCurvedList"/>
    <dgm:cxn modelId="{6B4418BB-D4F2-445A-A98F-DE5908F14E5C}" srcId="{31775AE6-24D2-45B9-BDCB-4FF8354D6071}" destId="{98611C56-220D-46CF-BE2E-ECF7ACB7673A}" srcOrd="1" destOrd="0" parTransId="{28CCDB22-9A05-4A82-A0F3-B635A31F0412}" sibTransId="{A2E84389-5CDE-4BAA-884D-25ED410F4F79}"/>
    <dgm:cxn modelId="{031374C0-3794-4E7A-88E0-C4B432EF31E9}" type="presOf" srcId="{98611C56-220D-46CF-BE2E-ECF7ACB7673A}" destId="{4432CA7F-AB50-4145-A8BA-3C60F73BC19F}" srcOrd="0" destOrd="0" presId="urn:microsoft.com/office/officeart/2008/layout/VerticalCurvedList"/>
    <dgm:cxn modelId="{2A1399CD-4202-484F-92C0-088C2A9C4D6F}" srcId="{31775AE6-24D2-45B9-BDCB-4FF8354D6071}" destId="{4F18E357-4009-4D3B-B71F-F1BD3E9E1586}" srcOrd="3" destOrd="0" parTransId="{9C431B1B-058B-4D09-9269-58D04E77AE38}" sibTransId="{53C598A2-95E6-4768-8451-3BBE483FEB0F}"/>
    <dgm:cxn modelId="{4335FCD4-6AF9-4D1A-9A9E-41E65ED04D9B}" srcId="{31775AE6-24D2-45B9-BDCB-4FF8354D6071}" destId="{50FED538-D9C4-48F0-AE12-DCFDF891C707}" srcOrd="5" destOrd="0" parTransId="{AF02723E-81EE-4B1C-B775-10E77D6B0721}" sibTransId="{165A8D89-B276-451B-B949-423BADFF1517}"/>
    <dgm:cxn modelId="{D68F97E7-9515-4622-AE13-6A340DF9C94E}" type="presOf" srcId="{A82DD6EB-EA65-4967-BD0B-484A092AE397}" destId="{4C5A2FDC-F0C4-489A-8F89-1995E5D53A41}" srcOrd="0" destOrd="0" presId="urn:microsoft.com/office/officeart/2008/layout/VerticalCurvedList"/>
    <dgm:cxn modelId="{E65429E9-E9AA-4C9D-9A4B-BFD6A3C122BD}" srcId="{31775AE6-24D2-45B9-BDCB-4FF8354D6071}" destId="{128FD8CD-EAF6-48D1-B631-447160D0742C}" srcOrd="4" destOrd="0" parTransId="{FC03E8F6-5FEC-405C-BD41-533B13897DFF}" sibTransId="{31A6E08E-5B61-4453-9D2A-326DFA3AC885}"/>
    <dgm:cxn modelId="{8894C0FF-5BDB-40AA-8E52-A0C124831301}" type="presParOf" srcId="{8BA755A2-BA0A-42D4-BF29-15B83E2728DC}" destId="{FD89FA65-27A5-43CF-8F75-267DF5F4FF43}" srcOrd="0" destOrd="0" presId="urn:microsoft.com/office/officeart/2008/layout/VerticalCurvedList"/>
    <dgm:cxn modelId="{2B95EA17-EE83-4317-B663-7B1C0B3C6B42}" type="presParOf" srcId="{FD89FA65-27A5-43CF-8F75-267DF5F4FF43}" destId="{E58F07F3-8699-4943-9435-A309F9C7E38A}" srcOrd="0" destOrd="0" presId="urn:microsoft.com/office/officeart/2008/layout/VerticalCurvedList"/>
    <dgm:cxn modelId="{B3C379D7-1704-4ED0-9569-C8AAD02C1EC3}" type="presParOf" srcId="{E58F07F3-8699-4943-9435-A309F9C7E38A}" destId="{E7D0A7E0-8FDF-4881-B2B1-13647CD4F3EE}" srcOrd="0" destOrd="0" presId="urn:microsoft.com/office/officeart/2008/layout/VerticalCurvedList"/>
    <dgm:cxn modelId="{66B502B0-4AA7-4E29-93C4-7A2E49DE5BF8}" type="presParOf" srcId="{E58F07F3-8699-4943-9435-A309F9C7E38A}" destId="{4C5A2FDC-F0C4-489A-8F89-1995E5D53A41}" srcOrd="1" destOrd="0" presId="urn:microsoft.com/office/officeart/2008/layout/VerticalCurvedList"/>
    <dgm:cxn modelId="{0731D3C1-2CA2-425E-A89F-B97BC84DAB9A}" type="presParOf" srcId="{E58F07F3-8699-4943-9435-A309F9C7E38A}" destId="{F18633D3-2B4F-44CD-88D8-F171F0D56D76}" srcOrd="2" destOrd="0" presId="urn:microsoft.com/office/officeart/2008/layout/VerticalCurvedList"/>
    <dgm:cxn modelId="{C655D9BB-EEE0-4D76-B71D-8F23CE60FCD1}" type="presParOf" srcId="{E58F07F3-8699-4943-9435-A309F9C7E38A}" destId="{BD8CA6B8-2C69-4A53-8F26-3254CEE41581}" srcOrd="3" destOrd="0" presId="urn:microsoft.com/office/officeart/2008/layout/VerticalCurvedList"/>
    <dgm:cxn modelId="{A5178827-4A9C-4945-911A-508091E8D521}" type="presParOf" srcId="{FD89FA65-27A5-43CF-8F75-267DF5F4FF43}" destId="{684A2F88-28B6-45E5-916E-47EFF8E3A034}" srcOrd="1" destOrd="0" presId="urn:microsoft.com/office/officeart/2008/layout/VerticalCurvedList"/>
    <dgm:cxn modelId="{03D28FB8-074F-4E80-9783-A8EC52D80776}" type="presParOf" srcId="{FD89FA65-27A5-43CF-8F75-267DF5F4FF43}" destId="{1F86D3A6-CFA4-4CC7-8A54-52387A337201}" srcOrd="2" destOrd="0" presId="urn:microsoft.com/office/officeart/2008/layout/VerticalCurvedList"/>
    <dgm:cxn modelId="{AD0536A3-5C94-4CEC-829B-22C49BC601DC}" type="presParOf" srcId="{1F86D3A6-CFA4-4CC7-8A54-52387A337201}" destId="{4C5BE841-3974-4E71-B70D-5D155DA123B2}" srcOrd="0" destOrd="0" presId="urn:microsoft.com/office/officeart/2008/layout/VerticalCurvedList"/>
    <dgm:cxn modelId="{33C04112-7E25-4712-8C26-199FD2AF315F}" type="presParOf" srcId="{FD89FA65-27A5-43CF-8F75-267DF5F4FF43}" destId="{4432CA7F-AB50-4145-A8BA-3C60F73BC19F}" srcOrd="3" destOrd="0" presId="urn:microsoft.com/office/officeart/2008/layout/VerticalCurvedList"/>
    <dgm:cxn modelId="{ED080D6F-8397-4969-A9AE-3246BCEBCB42}" type="presParOf" srcId="{FD89FA65-27A5-43CF-8F75-267DF5F4FF43}" destId="{5A528359-BCC1-4F9D-A6D5-BDBBDC02FB90}" srcOrd="4" destOrd="0" presId="urn:microsoft.com/office/officeart/2008/layout/VerticalCurvedList"/>
    <dgm:cxn modelId="{9A07089E-259C-42C3-8857-3A1BA8FE8BE3}" type="presParOf" srcId="{5A528359-BCC1-4F9D-A6D5-BDBBDC02FB90}" destId="{ADF9D62F-87B1-4017-ADC8-76D9F97DD6E8}" srcOrd="0" destOrd="0" presId="urn:microsoft.com/office/officeart/2008/layout/VerticalCurvedList"/>
    <dgm:cxn modelId="{F7B9E355-D5A2-4852-95A5-9FE0C0BC90E4}" type="presParOf" srcId="{FD89FA65-27A5-43CF-8F75-267DF5F4FF43}" destId="{ED657DE4-E43A-4977-9060-24C1851F5CB9}" srcOrd="5" destOrd="0" presId="urn:microsoft.com/office/officeart/2008/layout/VerticalCurvedList"/>
    <dgm:cxn modelId="{57432114-55AA-4C41-AF98-969B315265BD}" type="presParOf" srcId="{FD89FA65-27A5-43CF-8F75-267DF5F4FF43}" destId="{CAAD97C1-5649-4D60-A714-1D0625090F2C}" srcOrd="6" destOrd="0" presId="urn:microsoft.com/office/officeart/2008/layout/VerticalCurvedList"/>
    <dgm:cxn modelId="{ABC54C00-BBDF-4007-9654-AEF4091BDF5E}" type="presParOf" srcId="{CAAD97C1-5649-4D60-A714-1D0625090F2C}" destId="{242D97D2-B9F4-40D9-B29B-F11D25FCA005}" srcOrd="0" destOrd="0" presId="urn:microsoft.com/office/officeart/2008/layout/VerticalCurvedList"/>
    <dgm:cxn modelId="{17E09335-8022-4FA1-8A7C-C180B7C07637}" type="presParOf" srcId="{FD89FA65-27A5-43CF-8F75-267DF5F4FF43}" destId="{669D9A34-B13F-44E0-A0B9-245FA18C1FBF}" srcOrd="7" destOrd="0" presId="urn:microsoft.com/office/officeart/2008/layout/VerticalCurvedList"/>
    <dgm:cxn modelId="{7F638C7E-0BE3-4BB5-B72F-598389D4E9F0}" type="presParOf" srcId="{FD89FA65-27A5-43CF-8F75-267DF5F4FF43}" destId="{15D4E001-28D3-42D4-A3D5-3ACA5CEA5865}" srcOrd="8" destOrd="0" presId="urn:microsoft.com/office/officeart/2008/layout/VerticalCurvedList"/>
    <dgm:cxn modelId="{078CDDE7-4AC3-4F3D-A6E0-B9C7D36892A6}" type="presParOf" srcId="{15D4E001-28D3-42D4-A3D5-3ACA5CEA5865}" destId="{913B18E4-8355-4A9C-B0F9-CD89FD35E7F5}" srcOrd="0" destOrd="0" presId="urn:microsoft.com/office/officeart/2008/layout/VerticalCurvedList"/>
    <dgm:cxn modelId="{B3A0C60A-4FBC-4107-8E1A-DFAA9B3B30D7}" type="presParOf" srcId="{FD89FA65-27A5-43CF-8F75-267DF5F4FF43}" destId="{363E8AA6-1485-4E1A-B7C1-52CE6179E540}" srcOrd="9" destOrd="0" presId="urn:microsoft.com/office/officeart/2008/layout/VerticalCurvedList"/>
    <dgm:cxn modelId="{BAFC921B-1FF4-42D8-829E-D6C657931748}" type="presParOf" srcId="{FD89FA65-27A5-43CF-8F75-267DF5F4FF43}" destId="{D335663A-B9A2-4969-BB93-AE2FAD8EA020}" srcOrd="10" destOrd="0" presId="urn:microsoft.com/office/officeart/2008/layout/VerticalCurvedList"/>
    <dgm:cxn modelId="{50C10D4A-6C9C-4F41-9EC6-B932D8BE9BB1}" type="presParOf" srcId="{D335663A-B9A2-4969-BB93-AE2FAD8EA020}" destId="{B68D7759-1772-47EF-BAB1-A81D5F9450CC}" srcOrd="0" destOrd="0" presId="urn:microsoft.com/office/officeart/2008/layout/VerticalCurvedList"/>
    <dgm:cxn modelId="{F1092AD7-0A89-4AB3-9EF8-F6A7C424E331}" type="presParOf" srcId="{FD89FA65-27A5-43CF-8F75-267DF5F4FF43}" destId="{14868AD0-B0EA-4D13-AE3B-FA79C3704157}" srcOrd="11" destOrd="0" presId="urn:microsoft.com/office/officeart/2008/layout/VerticalCurvedList"/>
    <dgm:cxn modelId="{2F3D50EF-0179-4267-B064-18660A309CB5}" type="presParOf" srcId="{FD89FA65-27A5-43CF-8F75-267DF5F4FF43}" destId="{8343D5D4-C6B6-4974-9AD0-0A53D679697E}" srcOrd="12" destOrd="0" presId="urn:microsoft.com/office/officeart/2008/layout/VerticalCurvedList"/>
    <dgm:cxn modelId="{3B5076C3-8D74-4A16-B73D-919CBF62A8CB}" type="presParOf" srcId="{8343D5D4-C6B6-4974-9AD0-0A53D679697E}" destId="{E6657922-B827-476C-A228-3F71DC9E558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01CA3D-F212-44CA-BC5B-C946C70D27EF}" type="doc">
      <dgm:prSet loTypeId="urn:microsoft.com/office/officeart/2008/layout/RadialCluster" loCatId="cycle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8D013B45-A4F7-4B91-A8B0-1D41994C4214}">
      <dgm:prSet phldrT="[Text]"/>
      <dgm:spPr/>
      <dgm:t>
        <a:bodyPr/>
        <a:lstStyle/>
        <a:p>
          <a:r>
            <a:rPr lang="sk-SK" noProof="0" dirty="0"/>
            <a:t>Stavby sa podľa stavebno-technického vyhotovenia členia na: </a:t>
          </a:r>
        </a:p>
      </dgm:t>
    </dgm:pt>
    <dgm:pt modelId="{BE48BDB6-214B-47DC-9F60-BF0252EF470F}" type="parTrans" cxnId="{DB8F9A61-483F-4FB9-A88E-37A83C364D5B}">
      <dgm:prSet/>
      <dgm:spPr/>
      <dgm:t>
        <a:bodyPr/>
        <a:lstStyle/>
        <a:p>
          <a:endParaRPr lang="sk-SK" noProof="0" dirty="0"/>
        </a:p>
      </dgm:t>
    </dgm:pt>
    <dgm:pt modelId="{21E48E5A-CA2A-4714-9BB0-56BF68182AD4}" type="sibTrans" cxnId="{DB8F9A61-483F-4FB9-A88E-37A83C364D5B}">
      <dgm:prSet/>
      <dgm:spPr/>
      <dgm:t>
        <a:bodyPr/>
        <a:lstStyle/>
        <a:p>
          <a:endParaRPr lang="sk-SK" noProof="0" dirty="0"/>
        </a:p>
      </dgm:t>
    </dgm:pt>
    <dgm:pt modelId="{836F7B9E-785A-49CA-9ADC-7FC4F306D6DE}">
      <dgm:prSet phldrT="[Text]"/>
      <dgm:spPr/>
      <dgm:t>
        <a:bodyPr/>
        <a:lstStyle/>
        <a:p>
          <a:r>
            <a:rPr lang="sk-SK" strike="sngStrike" noProof="0" dirty="0">
              <a:solidFill>
                <a:srgbClr val="C00000"/>
              </a:solidFill>
            </a:rPr>
            <a:t>budovy</a:t>
          </a:r>
        </a:p>
        <a:p>
          <a:r>
            <a:rPr lang="sk-SK" u="sng" strike="noStrike" noProof="0" dirty="0">
              <a:solidFill>
                <a:srgbClr val="0070C0"/>
              </a:solidFill>
            </a:rPr>
            <a:t>pozemné stavby</a:t>
          </a:r>
        </a:p>
      </dgm:t>
    </dgm:pt>
    <dgm:pt modelId="{A60EAE3B-2FE3-4C4D-B153-A9AA70BF81F0}" type="parTrans" cxnId="{E594B2E9-2C9C-4A4A-8D73-40B278C13FF6}">
      <dgm:prSet/>
      <dgm:spPr/>
      <dgm:t>
        <a:bodyPr/>
        <a:lstStyle/>
        <a:p>
          <a:endParaRPr lang="sk-SK" noProof="0" dirty="0"/>
        </a:p>
      </dgm:t>
    </dgm:pt>
    <dgm:pt modelId="{093E12F7-B818-44BD-BDD4-E18D5EB73BE4}" type="sibTrans" cxnId="{E594B2E9-2C9C-4A4A-8D73-40B278C13FF6}">
      <dgm:prSet/>
      <dgm:spPr/>
      <dgm:t>
        <a:bodyPr/>
        <a:lstStyle/>
        <a:p>
          <a:endParaRPr lang="sk-SK" noProof="0" dirty="0"/>
        </a:p>
      </dgm:t>
    </dgm:pt>
    <dgm:pt modelId="{FFB6D429-8DC9-4D24-8240-E5A9AF4DA76E}">
      <dgm:prSet phldrT="[Text]"/>
      <dgm:spPr/>
      <dgm:t>
        <a:bodyPr/>
        <a:lstStyle/>
        <a:p>
          <a:endParaRPr lang="sk-SK" noProof="0" dirty="0"/>
        </a:p>
      </dgm:t>
    </dgm:pt>
    <dgm:pt modelId="{74535AAE-BA01-4740-B610-2E4B8120278E}" type="parTrans" cxnId="{9EF7ABB7-5FC6-44C3-960D-98BC522310FB}">
      <dgm:prSet/>
      <dgm:spPr/>
      <dgm:t>
        <a:bodyPr/>
        <a:lstStyle/>
        <a:p>
          <a:endParaRPr lang="sk-SK" noProof="0" dirty="0"/>
        </a:p>
      </dgm:t>
    </dgm:pt>
    <dgm:pt modelId="{76DCEBB1-CA1F-4502-8168-9AEB4DD955B3}" type="sibTrans" cxnId="{9EF7ABB7-5FC6-44C3-960D-98BC522310FB}">
      <dgm:prSet/>
      <dgm:spPr/>
      <dgm:t>
        <a:bodyPr/>
        <a:lstStyle/>
        <a:p>
          <a:endParaRPr lang="sk-SK" noProof="0" dirty="0"/>
        </a:p>
      </dgm:t>
    </dgm:pt>
    <dgm:pt modelId="{B6D6BEBF-12AD-4B36-A196-A686386D640C}">
      <dgm:prSet phldrT="[Text]"/>
      <dgm:spPr/>
      <dgm:t>
        <a:bodyPr/>
        <a:lstStyle/>
        <a:p>
          <a:r>
            <a:rPr lang="sk-SK" noProof="0" dirty="0"/>
            <a:t>inžinierske stavby</a:t>
          </a:r>
        </a:p>
      </dgm:t>
    </dgm:pt>
    <dgm:pt modelId="{20BC42C3-850C-4A53-8DE2-A6245A8A9568}" type="parTrans" cxnId="{0738769C-CC8D-4E0D-B4A4-9C70590E4CFA}">
      <dgm:prSet/>
      <dgm:spPr/>
      <dgm:t>
        <a:bodyPr/>
        <a:lstStyle/>
        <a:p>
          <a:endParaRPr lang="sk-SK" noProof="0" dirty="0"/>
        </a:p>
      </dgm:t>
    </dgm:pt>
    <dgm:pt modelId="{0AAC3E89-771D-47BD-B271-35A7EC41D281}" type="sibTrans" cxnId="{0738769C-CC8D-4E0D-B4A4-9C70590E4CFA}">
      <dgm:prSet/>
      <dgm:spPr/>
      <dgm:t>
        <a:bodyPr/>
        <a:lstStyle/>
        <a:p>
          <a:endParaRPr lang="sk-SK" noProof="0" dirty="0"/>
        </a:p>
      </dgm:t>
    </dgm:pt>
    <dgm:pt modelId="{74583439-184A-4D8A-8809-EC518DF84EAB}" type="pres">
      <dgm:prSet presAssocID="{5A01CA3D-F212-44CA-BC5B-C946C70D27E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D366684C-D9DA-4580-B3CB-7E99EBC875D7}" type="pres">
      <dgm:prSet presAssocID="{8D013B45-A4F7-4B91-A8B0-1D41994C4214}" presName="singleCycle" presStyleCnt="0"/>
      <dgm:spPr/>
    </dgm:pt>
    <dgm:pt modelId="{7B05ABA1-4D8B-4AC2-B29D-45F8476888B5}" type="pres">
      <dgm:prSet presAssocID="{8D013B45-A4F7-4B91-A8B0-1D41994C4214}" presName="singleCenter" presStyleLbl="node1" presStyleIdx="0" presStyleCnt="3" custScaleX="511782" custScaleY="133223" custLinFactNeighborY="-30320">
        <dgm:presLayoutVars>
          <dgm:chMax val="7"/>
          <dgm:chPref val="7"/>
        </dgm:presLayoutVars>
      </dgm:prSet>
      <dgm:spPr/>
    </dgm:pt>
    <dgm:pt modelId="{10B1A635-2613-4088-899F-7C31FD39E235}" type="pres">
      <dgm:prSet presAssocID="{A60EAE3B-2FE3-4C4D-B153-A9AA70BF81F0}" presName="Name56" presStyleLbl="parChTrans1D2" presStyleIdx="0" presStyleCnt="2"/>
      <dgm:spPr/>
    </dgm:pt>
    <dgm:pt modelId="{6F8E326B-0E76-475D-825C-A6D5555CE1E5}" type="pres">
      <dgm:prSet presAssocID="{836F7B9E-785A-49CA-9ADC-7FC4F306D6DE}" presName="text0" presStyleLbl="node1" presStyleIdx="1" presStyleCnt="3" custScaleX="285160" custScaleY="161032" custRadScaleRad="161741" custRadScaleInc="-137138">
        <dgm:presLayoutVars>
          <dgm:bulletEnabled val="1"/>
        </dgm:presLayoutVars>
      </dgm:prSet>
      <dgm:spPr/>
    </dgm:pt>
    <dgm:pt modelId="{25E01349-86E6-4B6B-8F8D-D8EEA88B3642}" type="pres">
      <dgm:prSet presAssocID="{20BC42C3-850C-4A53-8DE2-A6245A8A9568}" presName="Name56" presStyleLbl="parChTrans1D2" presStyleIdx="1" presStyleCnt="2"/>
      <dgm:spPr/>
    </dgm:pt>
    <dgm:pt modelId="{C4346237-A3A5-4C99-910B-D15680DBC454}" type="pres">
      <dgm:prSet presAssocID="{B6D6BEBF-12AD-4B36-A196-A686386D640C}" presName="text0" presStyleLbl="node1" presStyleIdx="2" presStyleCnt="3" custScaleX="285160" custScaleY="161032" custRadScaleRad="162398" custRadScaleInc="-65086">
        <dgm:presLayoutVars>
          <dgm:bulletEnabled val="1"/>
        </dgm:presLayoutVars>
      </dgm:prSet>
      <dgm:spPr/>
    </dgm:pt>
  </dgm:ptLst>
  <dgm:cxnLst>
    <dgm:cxn modelId="{7956361D-1708-43A5-940C-9A5858291B45}" type="presOf" srcId="{A60EAE3B-2FE3-4C4D-B153-A9AA70BF81F0}" destId="{10B1A635-2613-4088-899F-7C31FD39E235}" srcOrd="0" destOrd="0" presId="urn:microsoft.com/office/officeart/2008/layout/RadialCluster"/>
    <dgm:cxn modelId="{44869D20-4524-4A4C-9AD2-8D3EC789865A}" type="presOf" srcId="{B6D6BEBF-12AD-4B36-A196-A686386D640C}" destId="{C4346237-A3A5-4C99-910B-D15680DBC454}" srcOrd="0" destOrd="0" presId="urn:microsoft.com/office/officeart/2008/layout/RadialCluster"/>
    <dgm:cxn modelId="{DB8F9A61-483F-4FB9-A88E-37A83C364D5B}" srcId="{5A01CA3D-F212-44CA-BC5B-C946C70D27EF}" destId="{8D013B45-A4F7-4B91-A8B0-1D41994C4214}" srcOrd="0" destOrd="0" parTransId="{BE48BDB6-214B-47DC-9F60-BF0252EF470F}" sibTransId="{21E48E5A-CA2A-4714-9BB0-56BF68182AD4}"/>
    <dgm:cxn modelId="{D6E43858-8495-4AB3-8658-0D30C7950058}" type="presOf" srcId="{5A01CA3D-F212-44CA-BC5B-C946C70D27EF}" destId="{74583439-184A-4D8A-8809-EC518DF84EAB}" srcOrd="0" destOrd="0" presId="urn:microsoft.com/office/officeart/2008/layout/RadialCluster"/>
    <dgm:cxn modelId="{6A4C9580-6AC1-4B0C-A466-4E3691AF1C1A}" type="presOf" srcId="{8D013B45-A4F7-4B91-A8B0-1D41994C4214}" destId="{7B05ABA1-4D8B-4AC2-B29D-45F8476888B5}" srcOrd="0" destOrd="0" presId="urn:microsoft.com/office/officeart/2008/layout/RadialCluster"/>
    <dgm:cxn modelId="{0738769C-CC8D-4E0D-B4A4-9C70590E4CFA}" srcId="{8D013B45-A4F7-4B91-A8B0-1D41994C4214}" destId="{B6D6BEBF-12AD-4B36-A196-A686386D640C}" srcOrd="1" destOrd="0" parTransId="{20BC42C3-850C-4A53-8DE2-A6245A8A9568}" sibTransId="{0AAC3E89-771D-47BD-B271-35A7EC41D281}"/>
    <dgm:cxn modelId="{5483FCA0-83E8-4AD9-B1BD-5A91FC6553C9}" type="presOf" srcId="{836F7B9E-785A-49CA-9ADC-7FC4F306D6DE}" destId="{6F8E326B-0E76-475D-825C-A6D5555CE1E5}" srcOrd="0" destOrd="0" presId="urn:microsoft.com/office/officeart/2008/layout/RadialCluster"/>
    <dgm:cxn modelId="{F6FF97A8-3ABE-4764-9708-B1300A6B4852}" type="presOf" srcId="{20BC42C3-850C-4A53-8DE2-A6245A8A9568}" destId="{25E01349-86E6-4B6B-8F8D-D8EEA88B3642}" srcOrd="0" destOrd="0" presId="urn:microsoft.com/office/officeart/2008/layout/RadialCluster"/>
    <dgm:cxn modelId="{9EF7ABB7-5FC6-44C3-960D-98BC522310FB}" srcId="{5A01CA3D-F212-44CA-BC5B-C946C70D27EF}" destId="{FFB6D429-8DC9-4D24-8240-E5A9AF4DA76E}" srcOrd="1" destOrd="0" parTransId="{74535AAE-BA01-4740-B610-2E4B8120278E}" sibTransId="{76DCEBB1-CA1F-4502-8168-9AEB4DD955B3}"/>
    <dgm:cxn modelId="{E594B2E9-2C9C-4A4A-8D73-40B278C13FF6}" srcId="{8D013B45-A4F7-4B91-A8B0-1D41994C4214}" destId="{836F7B9E-785A-49CA-9ADC-7FC4F306D6DE}" srcOrd="0" destOrd="0" parTransId="{A60EAE3B-2FE3-4C4D-B153-A9AA70BF81F0}" sibTransId="{093E12F7-B818-44BD-BDD4-E18D5EB73BE4}"/>
    <dgm:cxn modelId="{71284ABB-09A0-4203-A4B8-8E8ED66CF485}" type="presParOf" srcId="{74583439-184A-4D8A-8809-EC518DF84EAB}" destId="{D366684C-D9DA-4580-B3CB-7E99EBC875D7}" srcOrd="0" destOrd="0" presId="urn:microsoft.com/office/officeart/2008/layout/RadialCluster"/>
    <dgm:cxn modelId="{FECA73B7-CCD1-4564-B2FA-2406BF4E829C}" type="presParOf" srcId="{D366684C-D9DA-4580-B3CB-7E99EBC875D7}" destId="{7B05ABA1-4D8B-4AC2-B29D-45F8476888B5}" srcOrd="0" destOrd="0" presId="urn:microsoft.com/office/officeart/2008/layout/RadialCluster"/>
    <dgm:cxn modelId="{3722D8C6-80A8-4801-B3E8-F46F7D536508}" type="presParOf" srcId="{D366684C-D9DA-4580-B3CB-7E99EBC875D7}" destId="{10B1A635-2613-4088-899F-7C31FD39E235}" srcOrd="1" destOrd="0" presId="urn:microsoft.com/office/officeart/2008/layout/RadialCluster"/>
    <dgm:cxn modelId="{1B182075-5591-4EAD-A56D-C41D6703A7B2}" type="presParOf" srcId="{D366684C-D9DA-4580-B3CB-7E99EBC875D7}" destId="{6F8E326B-0E76-475D-825C-A6D5555CE1E5}" srcOrd="2" destOrd="0" presId="urn:microsoft.com/office/officeart/2008/layout/RadialCluster"/>
    <dgm:cxn modelId="{C66CD3B5-5EF2-4657-A4D5-F4CFACFDFC5F}" type="presParOf" srcId="{D366684C-D9DA-4580-B3CB-7E99EBC875D7}" destId="{25E01349-86E6-4B6B-8F8D-D8EEA88B3642}" srcOrd="3" destOrd="0" presId="urn:microsoft.com/office/officeart/2008/layout/RadialCluster"/>
    <dgm:cxn modelId="{54C84EFB-5360-4028-AF66-91721E3ECF0C}" type="presParOf" srcId="{D366684C-D9DA-4580-B3CB-7E99EBC875D7}" destId="{C4346237-A3A5-4C99-910B-D15680DBC454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D85E68-7C16-4A6A-BD08-F6028A92B100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C1EC374-455D-4654-9903-FA63BE535B4E}">
      <dgm:prSet phldrT="[Text]" custT="1"/>
      <dgm:spPr/>
      <dgm:t>
        <a:bodyPr/>
        <a:lstStyle/>
        <a:p>
          <a:pPr>
            <a:buNone/>
          </a:pPr>
          <a:r>
            <a:rPr lang="sk-SK" sz="2000" strike="sngStrike" noProof="0" dirty="0">
              <a:solidFill>
                <a:srgbClr val="C00000"/>
              </a:solidFill>
            </a:rPr>
            <a:t>Inžinierskou stavbou je stavba, ktorá nie je budovou.</a:t>
          </a:r>
          <a:r>
            <a:rPr lang="sk-SK" sz="2000" noProof="0" dirty="0">
              <a:solidFill>
                <a:srgbClr val="C00000"/>
              </a:solidFill>
            </a:rPr>
            <a:t> </a:t>
          </a:r>
          <a:r>
            <a:rPr lang="sk-SK" sz="2000" u="sng" dirty="0">
              <a:solidFill>
                <a:srgbClr val="0070C0"/>
              </a:solidFill>
            </a:rPr>
            <a:t>Inžinierska stavba je stavba zhotovovaná na zabezpečenie dopravnej, energetickej, vodohospodárskej, komunikačnej, športovej a priemyselnej infraštruktúry a nie je určená na pobyt osôb. </a:t>
          </a:r>
          <a:r>
            <a:rPr lang="sk-SK" sz="2000" noProof="0" dirty="0">
              <a:solidFill>
                <a:srgbClr val="54585A"/>
              </a:solidFill>
            </a:rPr>
            <a:t>Inžinierskymi </a:t>
          </a:r>
          <a:r>
            <a:rPr lang="sk-SK" sz="2000" b="0" noProof="0" dirty="0">
              <a:solidFill>
                <a:srgbClr val="54585A"/>
              </a:solidFill>
            </a:rPr>
            <a:t>stavbami sú najmä ... vodné stavby</a:t>
          </a:r>
          <a:r>
            <a:rPr lang="sk-SK" sz="2000" noProof="0" dirty="0">
              <a:solidFill>
                <a:srgbClr val="54585A"/>
              </a:solidFill>
            </a:rPr>
            <a:t>, </a:t>
          </a:r>
          <a:r>
            <a:rPr lang="sk-SK" sz="2000" strike="sngStrike" noProof="0" dirty="0">
              <a:solidFill>
                <a:srgbClr val="C00000"/>
              </a:solidFill>
            </a:rPr>
            <a:t>líniové stavby, </a:t>
          </a:r>
          <a:r>
            <a:rPr lang="sk-SK" sz="2000" noProof="0" dirty="0">
              <a:solidFill>
                <a:srgbClr val="54585A"/>
              </a:solidFill>
            </a:rPr>
            <a:t>siete technického vybavenia územia,... </a:t>
          </a:r>
        </a:p>
      </dgm:t>
    </dgm:pt>
    <dgm:pt modelId="{CB28164D-2DE7-4934-A922-6EE6AFF64A55}" type="parTrans" cxnId="{F4E81D59-4915-49A7-9048-2952799668E0}">
      <dgm:prSet/>
      <dgm:spPr/>
      <dgm:t>
        <a:bodyPr/>
        <a:lstStyle/>
        <a:p>
          <a:endParaRPr lang="sk-SK" sz="2400" noProof="0" dirty="0"/>
        </a:p>
      </dgm:t>
    </dgm:pt>
    <dgm:pt modelId="{91A160D3-1328-4E8E-BB10-26EA6436FA52}" type="sibTrans" cxnId="{F4E81D59-4915-49A7-9048-2952799668E0}">
      <dgm:prSet/>
      <dgm:spPr/>
      <dgm:t>
        <a:bodyPr/>
        <a:lstStyle/>
        <a:p>
          <a:endParaRPr lang="sk-SK" sz="2400" noProof="0" dirty="0"/>
        </a:p>
      </dgm:t>
    </dgm:pt>
    <dgm:pt modelId="{6456580F-E6F6-4ACB-8A3B-F346A252F01A}">
      <dgm:prSet phldrT="[Text]" custT="1"/>
      <dgm:spPr/>
      <dgm:t>
        <a:bodyPr/>
        <a:lstStyle/>
        <a:p>
          <a:r>
            <a:rPr lang="sk-SK" sz="2400" strike="sngStrike" noProof="0" dirty="0">
              <a:solidFill>
                <a:srgbClr val="C00000"/>
              </a:solidFill>
            </a:rPr>
            <a:t>Líniovou stavbou je </a:t>
          </a:r>
          <a:r>
            <a:rPr lang="sk-SK" sz="2400" strike="noStrike" noProof="0" dirty="0">
              <a:solidFill>
                <a:schemeClr val="bg1"/>
              </a:solidFill>
            </a:rPr>
            <a:t>I</a:t>
          </a:r>
          <a:r>
            <a:rPr lang="sk-SK" sz="2400" noProof="0" dirty="0"/>
            <a:t>nžinierska stavba, ktorá tvorí súvislú stavebno-technicky a </a:t>
          </a:r>
          <a:r>
            <a:rPr lang="sk-SK" sz="2400" b="0" noProof="0" dirty="0">
              <a:solidFill>
                <a:schemeClr val="bg1"/>
              </a:solidFill>
            </a:rPr>
            <a:t>prevádzkovo neprerušovanú líniu </a:t>
          </a:r>
          <a:r>
            <a:rPr lang="sk-SK" sz="2400" b="0" u="sng" noProof="0" dirty="0">
              <a:solidFill>
                <a:srgbClr val="00B0F0"/>
              </a:solidFill>
            </a:rPr>
            <a:t>je líniovou stavbou</a:t>
          </a:r>
          <a:r>
            <a:rPr lang="sk-SK" sz="2400" b="0" noProof="0" dirty="0">
              <a:solidFill>
                <a:schemeClr val="bg1"/>
              </a:solidFill>
            </a:rPr>
            <a:t>. Prípojky stavieb alebo pozemkov na siete technického vybavenia územia nie sú líniovými stavbami, ak nie sú ich súčasťou.</a:t>
          </a:r>
        </a:p>
      </dgm:t>
    </dgm:pt>
    <dgm:pt modelId="{160F54F0-0418-4F42-ACBB-510860770436}" type="parTrans" cxnId="{5C5CB730-839C-44B8-BA12-96611F080E2F}">
      <dgm:prSet/>
      <dgm:spPr/>
      <dgm:t>
        <a:bodyPr/>
        <a:lstStyle/>
        <a:p>
          <a:endParaRPr lang="sk-SK" sz="2400" noProof="0" dirty="0"/>
        </a:p>
      </dgm:t>
    </dgm:pt>
    <dgm:pt modelId="{92833FF0-7B27-4870-B006-0EA183A44659}" type="sibTrans" cxnId="{5C5CB730-839C-44B8-BA12-96611F080E2F}">
      <dgm:prSet/>
      <dgm:spPr/>
      <dgm:t>
        <a:bodyPr/>
        <a:lstStyle/>
        <a:p>
          <a:endParaRPr lang="sk-SK" sz="2400" noProof="0" dirty="0"/>
        </a:p>
      </dgm:t>
    </dgm:pt>
    <dgm:pt modelId="{F1207DD7-56D4-46BC-81F8-159E80F2982C}">
      <dgm:prSet phldrT="[Text]" custT="1"/>
      <dgm:spPr/>
      <dgm:t>
        <a:bodyPr/>
        <a:lstStyle/>
        <a:p>
          <a:r>
            <a:rPr lang="sk-SK" sz="2400" noProof="0" dirty="0"/>
            <a:t>Siete technického </a:t>
          </a:r>
          <a:r>
            <a:rPr lang="sk-SK" sz="2400" b="0" noProof="0" dirty="0">
              <a:solidFill>
                <a:schemeClr val="bg1"/>
              </a:solidFill>
            </a:rPr>
            <a:t>vybavenia územia sú systémy nadzemných a podzemných rozvodov a zariadení ... vody, </a:t>
          </a:r>
          <a:r>
            <a:rPr lang="en-US" sz="2400" b="0" noProof="0" dirty="0" err="1">
              <a:solidFill>
                <a:schemeClr val="bg1"/>
              </a:solidFill>
            </a:rPr>
            <a:t>elektriny</a:t>
          </a:r>
          <a:r>
            <a:rPr lang="en-US" sz="2400" b="0" noProof="0" dirty="0">
              <a:solidFill>
                <a:schemeClr val="bg1"/>
              </a:solidFill>
            </a:rPr>
            <a:t>, </a:t>
          </a:r>
          <a:r>
            <a:rPr lang="en-US" sz="2400" b="0" noProof="0" dirty="0" err="1">
              <a:solidFill>
                <a:schemeClr val="bg1"/>
              </a:solidFill>
            </a:rPr>
            <a:t>plynu</a:t>
          </a:r>
          <a:r>
            <a:rPr lang="en-US" sz="2400" b="0" noProof="0" dirty="0">
              <a:solidFill>
                <a:schemeClr val="bg1"/>
              </a:solidFill>
            </a:rPr>
            <a:t>, </a:t>
          </a:r>
          <a:r>
            <a:rPr lang="en-US" sz="2400" b="0" u="sng" noProof="0" dirty="0" err="1">
              <a:solidFill>
                <a:srgbClr val="0070C0"/>
              </a:solidFill>
            </a:rPr>
            <a:t>odpadových</a:t>
          </a:r>
          <a:r>
            <a:rPr lang="en-US" sz="2400" b="0" u="sng" noProof="0" dirty="0">
              <a:solidFill>
                <a:srgbClr val="0070C0"/>
              </a:solidFill>
            </a:rPr>
            <a:t> </a:t>
          </a:r>
          <a:r>
            <a:rPr lang="en-US" sz="2400" b="0" u="sng" noProof="0" dirty="0" err="1">
              <a:solidFill>
                <a:srgbClr val="0070C0"/>
              </a:solidFill>
            </a:rPr>
            <a:t>vôd</a:t>
          </a:r>
          <a:r>
            <a:rPr lang="en-US" sz="2400" b="0" u="sng" noProof="0" dirty="0">
              <a:solidFill>
                <a:srgbClr val="0070C0"/>
              </a:solidFill>
            </a:rPr>
            <a:t> a </a:t>
          </a:r>
          <a:r>
            <a:rPr lang="en-US" sz="2400" b="0" u="sng" noProof="0" dirty="0" err="1">
              <a:solidFill>
                <a:srgbClr val="0070C0"/>
              </a:solidFill>
            </a:rPr>
            <a:t>dažďových</a:t>
          </a:r>
          <a:r>
            <a:rPr lang="en-US" sz="2400" b="0" u="sng" noProof="0" dirty="0">
              <a:solidFill>
                <a:srgbClr val="0070C0"/>
              </a:solidFill>
            </a:rPr>
            <a:t> </a:t>
          </a:r>
          <a:r>
            <a:rPr lang="en-US" sz="2400" b="0" u="sng" noProof="0" dirty="0" err="1">
              <a:solidFill>
                <a:srgbClr val="0070C0"/>
              </a:solidFill>
            </a:rPr>
            <a:t>vôd</a:t>
          </a:r>
          <a:r>
            <a:rPr lang="sk-SK" sz="2400" b="0" u="sng" noProof="0" dirty="0">
              <a:solidFill>
                <a:srgbClr val="0070C0"/>
              </a:solidFill>
            </a:rPr>
            <a:t>,</a:t>
          </a:r>
          <a:r>
            <a:rPr lang="sk-SK" sz="2400" b="0" strike="sngStrike" noProof="0" dirty="0">
              <a:solidFill>
                <a:srgbClr val="C00000"/>
              </a:solidFill>
            </a:rPr>
            <a:t>kanalizácie,</a:t>
          </a:r>
          <a:r>
            <a:rPr lang="sk-SK" sz="2400" dirty="0"/>
            <a:t> </a:t>
          </a:r>
          <a:r>
            <a:rPr lang="sk-SK" sz="2400" u="sng" dirty="0">
              <a:solidFill>
                <a:srgbClr val="0070C0"/>
              </a:solidFill>
            </a:rPr>
            <a:t>tepla, ropných produktov a chemických látok </a:t>
          </a:r>
          <a:r>
            <a:rPr lang="sk-SK" sz="2400" b="0" u="sng" noProof="0" dirty="0">
              <a:solidFill>
                <a:srgbClr val="0070C0"/>
              </a:solidFill>
            </a:rPr>
            <a:t> </a:t>
          </a:r>
          <a:r>
            <a:rPr lang="sk-SK" sz="2400" noProof="0" dirty="0"/>
            <a:t>... </a:t>
          </a:r>
        </a:p>
      </dgm:t>
    </dgm:pt>
    <dgm:pt modelId="{56833574-3A94-40AE-BA4C-0771DC836846}" type="parTrans" cxnId="{9C3DA416-C03F-4D4D-BBBB-CC26F6286DC1}">
      <dgm:prSet/>
      <dgm:spPr/>
      <dgm:t>
        <a:bodyPr/>
        <a:lstStyle/>
        <a:p>
          <a:endParaRPr lang="sk-SK" sz="2400" noProof="0" dirty="0"/>
        </a:p>
      </dgm:t>
    </dgm:pt>
    <dgm:pt modelId="{EC90B109-9FE4-4C3D-B668-1FBE3C1994F7}" type="sibTrans" cxnId="{9C3DA416-C03F-4D4D-BBBB-CC26F6286DC1}">
      <dgm:prSet/>
      <dgm:spPr/>
      <dgm:t>
        <a:bodyPr/>
        <a:lstStyle/>
        <a:p>
          <a:endParaRPr lang="sk-SK" sz="2400" noProof="0" dirty="0"/>
        </a:p>
      </dgm:t>
    </dgm:pt>
    <dgm:pt modelId="{4F1C0BB8-C42A-4B9F-8DAE-1416636F5FC4}" type="pres">
      <dgm:prSet presAssocID="{BDD85E68-7C16-4A6A-BD08-F6028A92B100}" presName="Name0" presStyleCnt="0">
        <dgm:presLayoutVars>
          <dgm:dir/>
          <dgm:resizeHandles val="exact"/>
        </dgm:presLayoutVars>
      </dgm:prSet>
      <dgm:spPr/>
    </dgm:pt>
    <dgm:pt modelId="{F2A6B425-488E-4C59-922C-A640E86BEE69}" type="pres">
      <dgm:prSet presAssocID="{0C1EC374-455D-4654-9903-FA63BE535B4E}" presName="node" presStyleLbl="node1" presStyleIdx="0" presStyleCnt="3">
        <dgm:presLayoutVars>
          <dgm:bulletEnabled val="1"/>
        </dgm:presLayoutVars>
      </dgm:prSet>
      <dgm:spPr>
        <a:prstGeom prst="round2DiagRect">
          <a:avLst/>
        </a:prstGeom>
      </dgm:spPr>
    </dgm:pt>
    <dgm:pt modelId="{DF35DC4A-1D8B-48F4-AD23-AAAE64980039}" type="pres">
      <dgm:prSet presAssocID="{91A160D3-1328-4E8E-BB10-26EA6436FA52}" presName="sibTrans" presStyleCnt="0"/>
      <dgm:spPr/>
    </dgm:pt>
    <dgm:pt modelId="{5F94E82C-FC45-4644-934F-7776163AD28E}" type="pres">
      <dgm:prSet presAssocID="{F1207DD7-56D4-46BC-81F8-159E80F2982C}" presName="node" presStyleLbl="node1" presStyleIdx="1" presStyleCnt="3">
        <dgm:presLayoutVars>
          <dgm:bulletEnabled val="1"/>
        </dgm:presLayoutVars>
      </dgm:prSet>
      <dgm:spPr>
        <a:prstGeom prst="round2DiagRect">
          <a:avLst/>
        </a:prstGeom>
      </dgm:spPr>
    </dgm:pt>
    <dgm:pt modelId="{848F820E-582A-4C88-875D-FE9B81AE78F8}" type="pres">
      <dgm:prSet presAssocID="{EC90B109-9FE4-4C3D-B668-1FBE3C1994F7}" presName="sibTrans" presStyleCnt="0"/>
      <dgm:spPr/>
    </dgm:pt>
    <dgm:pt modelId="{0A850B6D-8D83-4209-ACFE-8235E0B90755}" type="pres">
      <dgm:prSet presAssocID="{6456580F-E6F6-4ACB-8A3B-F346A252F01A}" presName="node" presStyleLbl="node1" presStyleIdx="2" presStyleCnt="3">
        <dgm:presLayoutVars>
          <dgm:bulletEnabled val="1"/>
        </dgm:presLayoutVars>
      </dgm:prSet>
      <dgm:spPr>
        <a:prstGeom prst="round2DiagRect">
          <a:avLst/>
        </a:prstGeom>
      </dgm:spPr>
    </dgm:pt>
  </dgm:ptLst>
  <dgm:cxnLst>
    <dgm:cxn modelId="{9C3DA416-C03F-4D4D-BBBB-CC26F6286DC1}" srcId="{BDD85E68-7C16-4A6A-BD08-F6028A92B100}" destId="{F1207DD7-56D4-46BC-81F8-159E80F2982C}" srcOrd="1" destOrd="0" parTransId="{56833574-3A94-40AE-BA4C-0771DC836846}" sibTransId="{EC90B109-9FE4-4C3D-B668-1FBE3C1994F7}"/>
    <dgm:cxn modelId="{5C5CB730-839C-44B8-BA12-96611F080E2F}" srcId="{BDD85E68-7C16-4A6A-BD08-F6028A92B100}" destId="{6456580F-E6F6-4ACB-8A3B-F346A252F01A}" srcOrd="2" destOrd="0" parTransId="{160F54F0-0418-4F42-ACBB-510860770436}" sibTransId="{92833FF0-7B27-4870-B006-0EA183A44659}"/>
    <dgm:cxn modelId="{123B1640-277C-4285-9D02-B2E342062F84}" type="presOf" srcId="{BDD85E68-7C16-4A6A-BD08-F6028A92B100}" destId="{4F1C0BB8-C42A-4B9F-8DAE-1416636F5FC4}" srcOrd="0" destOrd="0" presId="urn:microsoft.com/office/officeart/2005/8/layout/hList6"/>
    <dgm:cxn modelId="{F4E81D59-4915-49A7-9048-2952799668E0}" srcId="{BDD85E68-7C16-4A6A-BD08-F6028A92B100}" destId="{0C1EC374-455D-4654-9903-FA63BE535B4E}" srcOrd="0" destOrd="0" parTransId="{CB28164D-2DE7-4934-A922-6EE6AFF64A55}" sibTransId="{91A160D3-1328-4E8E-BB10-26EA6436FA52}"/>
    <dgm:cxn modelId="{99C5067B-2C99-4A91-9A6D-78612A8F974E}" type="presOf" srcId="{F1207DD7-56D4-46BC-81F8-159E80F2982C}" destId="{5F94E82C-FC45-4644-934F-7776163AD28E}" srcOrd="0" destOrd="0" presId="urn:microsoft.com/office/officeart/2005/8/layout/hList6"/>
    <dgm:cxn modelId="{EDBDA7D5-4DD1-4D80-958A-970D714FCF86}" type="presOf" srcId="{6456580F-E6F6-4ACB-8A3B-F346A252F01A}" destId="{0A850B6D-8D83-4209-ACFE-8235E0B90755}" srcOrd="0" destOrd="0" presId="urn:microsoft.com/office/officeart/2005/8/layout/hList6"/>
    <dgm:cxn modelId="{BFCA72F8-CCA9-4A93-B93B-2169D7D75867}" type="presOf" srcId="{0C1EC374-455D-4654-9903-FA63BE535B4E}" destId="{F2A6B425-488E-4C59-922C-A640E86BEE69}" srcOrd="0" destOrd="0" presId="urn:microsoft.com/office/officeart/2005/8/layout/hList6"/>
    <dgm:cxn modelId="{E16B0C0D-2C80-4C0B-A42D-2C0650E721DF}" type="presParOf" srcId="{4F1C0BB8-C42A-4B9F-8DAE-1416636F5FC4}" destId="{F2A6B425-488E-4C59-922C-A640E86BEE69}" srcOrd="0" destOrd="0" presId="urn:microsoft.com/office/officeart/2005/8/layout/hList6"/>
    <dgm:cxn modelId="{41EC53C7-CCE0-4902-8174-A97502106A42}" type="presParOf" srcId="{4F1C0BB8-C42A-4B9F-8DAE-1416636F5FC4}" destId="{DF35DC4A-1D8B-48F4-AD23-AAAE64980039}" srcOrd="1" destOrd="0" presId="urn:microsoft.com/office/officeart/2005/8/layout/hList6"/>
    <dgm:cxn modelId="{988F62A1-0576-4E10-87D9-75873DCCE576}" type="presParOf" srcId="{4F1C0BB8-C42A-4B9F-8DAE-1416636F5FC4}" destId="{5F94E82C-FC45-4644-934F-7776163AD28E}" srcOrd="2" destOrd="0" presId="urn:microsoft.com/office/officeart/2005/8/layout/hList6"/>
    <dgm:cxn modelId="{98DA27ED-966B-4C35-93C1-87443CF5032E}" type="presParOf" srcId="{4F1C0BB8-C42A-4B9F-8DAE-1416636F5FC4}" destId="{848F820E-582A-4C88-875D-FE9B81AE78F8}" srcOrd="3" destOrd="0" presId="urn:microsoft.com/office/officeart/2005/8/layout/hList6"/>
    <dgm:cxn modelId="{01759B5F-F764-4CC8-95D4-B43FE00E8D91}" type="presParOf" srcId="{4F1C0BB8-C42A-4B9F-8DAE-1416636F5FC4}" destId="{0A850B6D-8D83-4209-ACFE-8235E0B90755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22A341-C291-4F19-905B-526F67570632}" type="doc">
      <dgm:prSet loTypeId="urn:microsoft.com/office/officeart/2005/8/layout/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73FCFBB-53B8-4808-9F85-59968DD00932}" type="parTrans" cxnId="{03680DA7-D406-4624-9CC1-C21C2FCF49BA}">
      <dgm:prSet custT="1"/>
      <dgm:spPr/>
      <dgm:t>
        <a:bodyPr/>
        <a:lstStyle/>
        <a:p>
          <a:endParaRPr lang="en-US" sz="2000" b="1"/>
        </a:p>
      </dgm:t>
    </dgm:pt>
    <dgm:pt modelId="{D609BB3D-E4DE-4E2D-B4F0-11367D1FFBF9}">
      <dgm:prSet custT="1"/>
      <dgm:spPr>
        <a:xfrm>
          <a:off x="524023" y="2584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800" b="1">
              <a:solidFill>
                <a:srgbClr val="54585A"/>
              </a:solidFill>
              <a:latin typeface="Arial"/>
              <a:ea typeface="+mn-ea"/>
              <a:cs typeface="Arial"/>
            </a:rPr>
            <a:t>DROBNÉ</a:t>
          </a:r>
          <a:endParaRPr lang="en-US" sz="2800" b="1" strike="sngStrike" baseline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88974B8A-24B0-4762-A1FD-722865854731}" type="sibTrans" cxnId="{03680DA7-D406-4624-9CC1-C21C2FCF49BA}">
      <dgm:prSet custT="1"/>
      <dgm:spPr>
        <a:xfrm>
          <a:off x="2621721" y="341917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13B120C4-912E-4636-8376-D374C0F7AA09}" type="parTrans" cxnId="{B5115ADE-DE37-41F9-A479-BC2A9216FBC8}">
      <dgm:prSet custT="1"/>
      <dgm:spPr/>
      <dgm:t>
        <a:bodyPr/>
        <a:lstStyle/>
        <a:p>
          <a:endParaRPr lang="en-US" sz="2000" b="1"/>
        </a:p>
      </dgm:t>
    </dgm:pt>
    <dgm:pt modelId="{375C8300-6642-4BF3-943A-7E12CE80F6C8}">
      <dgm:prSet custT="1"/>
      <dgm:spPr>
        <a:xfrm>
          <a:off x="3223267" y="2584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338825"/>
            <a:satOff val="-12500"/>
            <a:lumOff val="-2476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800" b="1">
              <a:solidFill>
                <a:srgbClr val="FFFFFF"/>
              </a:solidFill>
              <a:latin typeface="Arial"/>
              <a:ea typeface="+mn-ea"/>
              <a:cs typeface="Arial"/>
            </a:rPr>
            <a:t>JEDNODUCHÉ</a:t>
          </a:r>
          <a:endParaRPr lang="en-US" sz="2800" b="1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12C669C7-B8BF-41EC-A789-DD4F0981C4CE}" type="sibTrans" cxnId="{B5115ADE-DE37-41F9-A479-BC2A9216FBC8}">
      <dgm:prSet custT="1"/>
      <dgm:spPr>
        <a:xfrm>
          <a:off x="5320964" y="341917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825C7150-2FEF-45B6-9CFD-4CA127B6593E}" type="parTrans" cxnId="{1CC3F972-428F-4E84-A290-55758918E6F9}">
      <dgm:prSet custT="1"/>
      <dgm:spPr/>
      <dgm:t>
        <a:bodyPr/>
        <a:lstStyle/>
        <a:p>
          <a:endParaRPr lang="en-US" sz="2000" b="1"/>
        </a:p>
      </dgm:t>
    </dgm:pt>
    <dgm:pt modelId="{C7A8A5FC-21CA-4B08-A46F-BC20BEE31497}">
      <dgm:prSet custT="1"/>
      <dgm:spPr>
        <a:xfrm>
          <a:off x="5922510" y="2584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677650"/>
            <a:satOff val="-25000"/>
            <a:lumOff val="-4951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800" b="1">
              <a:solidFill>
                <a:srgbClr val="FFFFFF"/>
              </a:solidFill>
              <a:latin typeface="Arial"/>
              <a:ea typeface="+mn-ea"/>
              <a:cs typeface="Arial"/>
            </a:rPr>
            <a:t>OSTATNÉ</a:t>
          </a:r>
          <a:endParaRPr lang="en-US" sz="2800" b="1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9C5E0724-8376-4733-A943-F92EB9CA4EA3}" type="sibTrans" cxnId="{1CC3F972-428F-4E84-A290-55758918E6F9}">
      <dgm:prSet custT="1"/>
      <dgm:spPr>
        <a:xfrm rot="5400000">
          <a:off x="6682154" y="1294364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576501A4-C502-4F28-AD59-6FA3DAC9BCD3}" type="parTrans" cxnId="{A4F34A54-7B10-4E46-B1FF-BB2629AF2424}">
      <dgm:prSet custT="1"/>
      <dgm:spPr/>
      <dgm:t>
        <a:bodyPr/>
        <a:lstStyle/>
        <a:p>
          <a:endParaRPr lang="en-US" sz="2000" b="1"/>
        </a:p>
      </dgm:t>
    </dgm:pt>
    <dgm:pt modelId="{3A1995FA-5962-4C91-90D9-6D1A9FE64058}">
      <dgm:prSet custT="1"/>
      <dgm:spPr>
        <a:xfrm>
          <a:off x="5922510" y="1930615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1016475"/>
            <a:satOff val="-37500"/>
            <a:lumOff val="-7427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800" b="1">
              <a:solidFill>
                <a:srgbClr val="FFFFFF"/>
              </a:solidFill>
              <a:latin typeface="Arial"/>
              <a:ea typeface="+mn-ea"/>
              <a:cs typeface="Arial"/>
            </a:rPr>
            <a:t>ZMENA STAVBY</a:t>
          </a:r>
        </a:p>
        <a:p>
          <a:pPr rtl="0">
            <a:buNone/>
          </a:pPr>
          <a:r>
            <a:rPr lang="sk-SK" sz="1800" b="0">
              <a:solidFill>
                <a:srgbClr val="FFFFFF"/>
              </a:solidFill>
              <a:latin typeface="Arial"/>
              <a:ea typeface="+mn-ea"/>
              <a:cs typeface="Arial"/>
            </a:rPr>
            <a:t>(prístavba, nadstavba, vstavba)</a:t>
          </a:r>
          <a:endParaRPr lang="en-US" sz="1800" b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866D6388-C5D1-458E-97AE-FFDF67CD6CD2}" type="sibTrans" cxnId="{A4F34A54-7B10-4E46-B1FF-BB2629AF2424}">
      <dgm:prSet custT="1"/>
      <dgm:spPr>
        <a:xfrm rot="10800000">
          <a:off x="5344101" y="2269948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445A699F-FD29-4851-84F8-CA59B3170A1E}" type="parTrans" cxnId="{23681AC6-1AF9-41A4-BA0F-AE650C75BC07}">
      <dgm:prSet custT="1"/>
      <dgm:spPr/>
      <dgm:t>
        <a:bodyPr/>
        <a:lstStyle/>
        <a:p>
          <a:endParaRPr lang="en-US" sz="2000" b="1"/>
        </a:p>
      </dgm:t>
    </dgm:pt>
    <dgm:pt modelId="{34771034-4DA3-499B-B356-75DF898D3B03}">
      <dgm:prSet custT="1"/>
      <dgm:spPr>
        <a:xfrm>
          <a:off x="3223267" y="1930615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1355300"/>
            <a:satOff val="-50000"/>
            <a:lumOff val="-9902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800" b="1">
              <a:solidFill>
                <a:srgbClr val="FFFFFF"/>
              </a:solidFill>
              <a:latin typeface="Arial"/>
              <a:ea typeface="+mn-ea"/>
              <a:cs typeface="Arial"/>
            </a:rPr>
            <a:t>STAVEBNÉ Úpravy/Údržba</a:t>
          </a:r>
          <a:endParaRPr lang="en-US" sz="2800" b="1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1EB44C92-9557-4427-BB97-A5643FDCDCA0}" type="sibTrans" cxnId="{23681AC6-1AF9-41A4-BA0F-AE650C75BC07}">
      <dgm:prSet custT="1"/>
      <dgm:spPr>
        <a:xfrm rot="10800000">
          <a:off x="2644857" y="2269948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3558FDE3-B2C9-4708-A1FC-532EBEB36442}" type="parTrans" cxnId="{0FFFEA4D-3555-4DAD-842F-27A6419A3836}">
      <dgm:prSet custT="1"/>
      <dgm:spPr/>
      <dgm:t>
        <a:bodyPr/>
        <a:lstStyle/>
        <a:p>
          <a:endParaRPr lang="en-US" sz="2000" b="1"/>
        </a:p>
      </dgm:t>
    </dgm:pt>
    <dgm:pt modelId="{A15335E2-2C35-491C-8279-F4D16766D5E6}">
      <dgm:prSet custT="1"/>
      <dgm:spPr>
        <a:xfrm>
          <a:off x="524023" y="1930615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1694124"/>
            <a:satOff val="-62500"/>
            <a:lumOff val="-12378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800" b="1">
              <a:solidFill>
                <a:srgbClr val="FFFFFF"/>
              </a:solidFill>
              <a:latin typeface="Arial"/>
              <a:ea typeface="+mn-ea"/>
              <a:cs typeface="Arial"/>
            </a:rPr>
            <a:t>VYHRADENÉ</a:t>
          </a:r>
          <a:endParaRPr lang="en-US" sz="2800" b="1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2863CFD8-82E2-475B-A440-F013E98C329E}" type="sibTrans" cxnId="{0FFFEA4D-3555-4DAD-842F-27A6419A3836}">
      <dgm:prSet custT="1"/>
      <dgm:spPr>
        <a:xfrm rot="5400000">
          <a:off x="1283667" y="3222395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1936142"/>
            <a:satOff val="-71429"/>
            <a:lumOff val="-14146"/>
            <a:alphaOff val="0"/>
          </a:srgbClr>
        </a:solidFill>
        <a:ln>
          <a:noFill/>
        </a:ln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>
            <a:buNone/>
          </a:pPr>
          <a:endParaRPr lang="en-US" sz="2000" b="1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A2B84276-D740-47DC-8EE3-647977B50F6C}" type="pres">
      <dgm:prSet presAssocID="{CB22A341-C291-4F19-905B-526F67570632}" presName="diagram" presStyleCnt="0">
        <dgm:presLayoutVars>
          <dgm:dir/>
          <dgm:resizeHandles val="exact"/>
        </dgm:presLayoutVars>
      </dgm:prSet>
      <dgm:spPr/>
    </dgm:pt>
    <dgm:pt modelId="{977DE28A-E605-42EC-81DB-2EFAAA529A9F}" type="pres">
      <dgm:prSet presAssocID="{D609BB3D-E4DE-4E2D-B4F0-11367D1FFBF9}" presName="node" presStyleLbl="node1" presStyleIdx="0" presStyleCnt="6" custScaleX="137604" custScaleY="120189">
        <dgm:presLayoutVars>
          <dgm:bulletEnabled val="1"/>
        </dgm:presLayoutVars>
      </dgm:prSet>
      <dgm:spPr/>
    </dgm:pt>
    <dgm:pt modelId="{D19B818F-CDD5-4568-85A3-6591FD44E4A1}" type="pres">
      <dgm:prSet presAssocID="{88974B8A-24B0-4762-A1FD-722865854731}" presName="sibTrans" presStyleLbl="sibTrans2D1" presStyleIdx="0" presStyleCnt="5"/>
      <dgm:spPr/>
    </dgm:pt>
    <dgm:pt modelId="{A1866030-65C2-47CD-88B6-044A4F7EBB99}" type="pres">
      <dgm:prSet presAssocID="{88974B8A-24B0-4762-A1FD-722865854731}" presName="connectorText" presStyleLbl="sibTrans2D1" presStyleIdx="0" presStyleCnt="5"/>
      <dgm:spPr/>
    </dgm:pt>
    <dgm:pt modelId="{624A126E-5573-41D1-A008-3497898CBBFC}" type="pres">
      <dgm:prSet presAssocID="{375C8300-6642-4BF3-943A-7E12CE80F6C8}" presName="node" presStyleLbl="node1" presStyleIdx="1" presStyleCnt="6" custScaleX="137604" custScaleY="120189">
        <dgm:presLayoutVars>
          <dgm:bulletEnabled val="1"/>
        </dgm:presLayoutVars>
      </dgm:prSet>
      <dgm:spPr/>
    </dgm:pt>
    <dgm:pt modelId="{95657DD0-3B0E-4B46-A311-DF07E741047C}" type="pres">
      <dgm:prSet presAssocID="{12C669C7-B8BF-41EC-A789-DD4F0981C4CE}" presName="sibTrans" presStyleLbl="sibTrans2D1" presStyleIdx="1" presStyleCnt="5"/>
      <dgm:spPr/>
    </dgm:pt>
    <dgm:pt modelId="{A477E39D-CC4E-4B45-92F2-D46B5ADA7E1E}" type="pres">
      <dgm:prSet presAssocID="{12C669C7-B8BF-41EC-A789-DD4F0981C4CE}" presName="connectorText" presStyleLbl="sibTrans2D1" presStyleIdx="1" presStyleCnt="5"/>
      <dgm:spPr/>
    </dgm:pt>
    <dgm:pt modelId="{FCB3012A-9C1E-4C2F-8D06-4FB9EF3AFB81}" type="pres">
      <dgm:prSet presAssocID="{C7A8A5FC-21CA-4B08-A46F-BC20BEE31497}" presName="node" presStyleLbl="node1" presStyleIdx="2" presStyleCnt="6" custScaleX="137604" custScaleY="120189">
        <dgm:presLayoutVars>
          <dgm:bulletEnabled val="1"/>
        </dgm:presLayoutVars>
      </dgm:prSet>
      <dgm:spPr/>
    </dgm:pt>
    <dgm:pt modelId="{280F1FAE-23A7-49C7-B533-05D235C0446F}" type="pres">
      <dgm:prSet presAssocID="{9C5E0724-8376-4733-A943-F92EB9CA4EA3}" presName="sibTrans" presStyleLbl="sibTrans2D1" presStyleIdx="2" presStyleCnt="5"/>
      <dgm:spPr/>
    </dgm:pt>
    <dgm:pt modelId="{453A66D9-F768-4256-8603-14887B1A2933}" type="pres">
      <dgm:prSet presAssocID="{9C5E0724-8376-4733-A943-F92EB9CA4EA3}" presName="connectorText" presStyleLbl="sibTrans2D1" presStyleIdx="2" presStyleCnt="5"/>
      <dgm:spPr/>
    </dgm:pt>
    <dgm:pt modelId="{F8480866-3530-458B-AAE6-6195A5E8AFA4}" type="pres">
      <dgm:prSet presAssocID="{3A1995FA-5962-4C91-90D9-6D1A9FE64058}" presName="node" presStyleLbl="node1" presStyleIdx="3" presStyleCnt="6" custScaleX="137604" custScaleY="120189">
        <dgm:presLayoutVars>
          <dgm:bulletEnabled val="1"/>
        </dgm:presLayoutVars>
      </dgm:prSet>
      <dgm:spPr/>
    </dgm:pt>
    <dgm:pt modelId="{9CD9CFA3-CD2C-4AB9-B08B-E707BD2A2803}" type="pres">
      <dgm:prSet presAssocID="{866D6388-C5D1-458E-97AE-FFDF67CD6CD2}" presName="sibTrans" presStyleLbl="sibTrans2D1" presStyleIdx="3" presStyleCnt="5"/>
      <dgm:spPr/>
    </dgm:pt>
    <dgm:pt modelId="{2A642B64-866D-4009-B381-C5C3F114E404}" type="pres">
      <dgm:prSet presAssocID="{866D6388-C5D1-458E-97AE-FFDF67CD6CD2}" presName="connectorText" presStyleLbl="sibTrans2D1" presStyleIdx="3" presStyleCnt="5"/>
      <dgm:spPr/>
    </dgm:pt>
    <dgm:pt modelId="{3F2B4FB8-CDC7-498A-8D9E-E308575FD1C2}" type="pres">
      <dgm:prSet presAssocID="{34771034-4DA3-499B-B356-75DF898D3B03}" presName="node" presStyleLbl="node1" presStyleIdx="4" presStyleCnt="6" custScaleX="137604" custScaleY="120189">
        <dgm:presLayoutVars>
          <dgm:bulletEnabled val="1"/>
        </dgm:presLayoutVars>
      </dgm:prSet>
      <dgm:spPr/>
    </dgm:pt>
    <dgm:pt modelId="{2A4D2523-E9D2-4B50-8DDB-617E1452A5CE}" type="pres">
      <dgm:prSet presAssocID="{1EB44C92-9557-4427-BB97-A5643FDCDCA0}" presName="sibTrans" presStyleLbl="sibTrans2D1" presStyleIdx="4" presStyleCnt="5"/>
      <dgm:spPr/>
    </dgm:pt>
    <dgm:pt modelId="{4F59A389-6353-4BC3-8292-7BC814BFB96E}" type="pres">
      <dgm:prSet presAssocID="{1EB44C92-9557-4427-BB97-A5643FDCDCA0}" presName="connectorText" presStyleLbl="sibTrans2D1" presStyleIdx="4" presStyleCnt="5"/>
      <dgm:spPr/>
    </dgm:pt>
    <dgm:pt modelId="{0A08AB59-02D8-4CAC-B6E4-E094A1A1B2A4}" type="pres">
      <dgm:prSet presAssocID="{A15335E2-2C35-491C-8279-F4D16766D5E6}" presName="node" presStyleLbl="node1" presStyleIdx="5" presStyleCnt="6" custScaleX="137604" custScaleY="120189">
        <dgm:presLayoutVars>
          <dgm:bulletEnabled val="1"/>
        </dgm:presLayoutVars>
      </dgm:prSet>
      <dgm:spPr/>
    </dgm:pt>
  </dgm:ptLst>
  <dgm:cxnLst>
    <dgm:cxn modelId="{9F44A60D-7DF4-4242-A7E1-6E7888D594FD}" type="presOf" srcId="{9C5E0724-8376-4733-A943-F92EB9CA4EA3}" destId="{280F1FAE-23A7-49C7-B533-05D235C0446F}" srcOrd="0" destOrd="0" presId="urn:microsoft.com/office/officeart/2005/8/layout/process5"/>
    <dgm:cxn modelId="{33161B16-0B71-4422-9536-E32E7EAE9694}" type="presOf" srcId="{866D6388-C5D1-458E-97AE-FFDF67CD6CD2}" destId="{9CD9CFA3-CD2C-4AB9-B08B-E707BD2A2803}" srcOrd="0" destOrd="0" presId="urn:microsoft.com/office/officeart/2005/8/layout/process5"/>
    <dgm:cxn modelId="{1170E236-09A7-49F0-9DF9-FA8316085BA6}" type="presOf" srcId="{CB22A341-C291-4F19-905B-526F67570632}" destId="{A2B84276-D740-47DC-8EE3-647977B50F6C}" srcOrd="0" destOrd="0" presId="urn:microsoft.com/office/officeart/2005/8/layout/process5"/>
    <dgm:cxn modelId="{DA61F45E-4BDF-4F0E-9E72-B59CDC565258}" type="presOf" srcId="{D609BB3D-E4DE-4E2D-B4F0-11367D1FFBF9}" destId="{977DE28A-E605-42EC-81DB-2EFAAA529A9F}" srcOrd="0" destOrd="0" presId="urn:microsoft.com/office/officeart/2005/8/layout/process5"/>
    <dgm:cxn modelId="{129A426D-063F-4A47-B739-5B3BADB9CA82}" type="presOf" srcId="{1EB44C92-9557-4427-BB97-A5643FDCDCA0}" destId="{4F59A389-6353-4BC3-8292-7BC814BFB96E}" srcOrd="1" destOrd="0" presId="urn:microsoft.com/office/officeart/2005/8/layout/process5"/>
    <dgm:cxn modelId="{0FFFEA4D-3555-4DAD-842F-27A6419A3836}" srcId="{CB22A341-C291-4F19-905B-526F67570632}" destId="{A15335E2-2C35-491C-8279-F4D16766D5E6}" srcOrd="5" destOrd="0" parTransId="{3558FDE3-B2C9-4708-A1FC-532EBEB36442}" sibTransId="{2863CFD8-82E2-475B-A440-F013E98C329E}"/>
    <dgm:cxn modelId="{D5341C50-9098-43F4-BFCB-A11FFE306FF8}" type="presOf" srcId="{1EB44C92-9557-4427-BB97-A5643FDCDCA0}" destId="{2A4D2523-E9D2-4B50-8DDB-617E1452A5CE}" srcOrd="0" destOrd="0" presId="urn:microsoft.com/office/officeart/2005/8/layout/process5"/>
    <dgm:cxn modelId="{5CCB3D70-1739-4237-B17F-2E97B3C6A491}" type="presOf" srcId="{375C8300-6642-4BF3-943A-7E12CE80F6C8}" destId="{624A126E-5573-41D1-A008-3497898CBBFC}" srcOrd="0" destOrd="0" presId="urn:microsoft.com/office/officeart/2005/8/layout/process5"/>
    <dgm:cxn modelId="{1CC3F972-428F-4E84-A290-55758918E6F9}" srcId="{CB22A341-C291-4F19-905B-526F67570632}" destId="{C7A8A5FC-21CA-4B08-A46F-BC20BEE31497}" srcOrd="2" destOrd="0" parTransId="{825C7150-2FEF-45B6-9CFD-4CA127B6593E}" sibTransId="{9C5E0724-8376-4733-A943-F92EB9CA4EA3}"/>
    <dgm:cxn modelId="{A4F34A54-7B10-4E46-B1FF-BB2629AF2424}" srcId="{CB22A341-C291-4F19-905B-526F67570632}" destId="{3A1995FA-5962-4C91-90D9-6D1A9FE64058}" srcOrd="3" destOrd="0" parTransId="{576501A4-C502-4F28-AD59-6FA3DAC9BCD3}" sibTransId="{866D6388-C5D1-458E-97AE-FFDF67CD6CD2}"/>
    <dgm:cxn modelId="{EAB9AA87-5993-45D1-91DB-64433F800326}" type="presOf" srcId="{C7A8A5FC-21CA-4B08-A46F-BC20BEE31497}" destId="{FCB3012A-9C1E-4C2F-8D06-4FB9EF3AFB81}" srcOrd="0" destOrd="0" presId="urn:microsoft.com/office/officeart/2005/8/layout/process5"/>
    <dgm:cxn modelId="{89793B96-99EE-485C-8284-AC865ED6ADE5}" type="presOf" srcId="{34771034-4DA3-499B-B356-75DF898D3B03}" destId="{3F2B4FB8-CDC7-498A-8D9E-E308575FD1C2}" srcOrd="0" destOrd="0" presId="urn:microsoft.com/office/officeart/2005/8/layout/process5"/>
    <dgm:cxn modelId="{03680DA7-D406-4624-9CC1-C21C2FCF49BA}" srcId="{CB22A341-C291-4F19-905B-526F67570632}" destId="{D609BB3D-E4DE-4E2D-B4F0-11367D1FFBF9}" srcOrd="0" destOrd="0" parTransId="{273FCFBB-53B8-4808-9F85-59968DD00932}" sibTransId="{88974B8A-24B0-4762-A1FD-722865854731}"/>
    <dgm:cxn modelId="{D9CE4FB5-0C22-4F08-AC00-15C46C2E3B3A}" type="presOf" srcId="{88974B8A-24B0-4762-A1FD-722865854731}" destId="{A1866030-65C2-47CD-88B6-044A4F7EBB99}" srcOrd="1" destOrd="0" presId="urn:microsoft.com/office/officeart/2005/8/layout/process5"/>
    <dgm:cxn modelId="{76656DB7-45BD-4994-B81F-BF51FD62ACC0}" type="presOf" srcId="{12C669C7-B8BF-41EC-A789-DD4F0981C4CE}" destId="{95657DD0-3B0E-4B46-A311-DF07E741047C}" srcOrd="0" destOrd="0" presId="urn:microsoft.com/office/officeart/2005/8/layout/process5"/>
    <dgm:cxn modelId="{23681AC6-1AF9-41A4-BA0F-AE650C75BC07}" srcId="{CB22A341-C291-4F19-905B-526F67570632}" destId="{34771034-4DA3-499B-B356-75DF898D3B03}" srcOrd="4" destOrd="0" parTransId="{445A699F-FD29-4851-84F8-CA59B3170A1E}" sibTransId="{1EB44C92-9557-4427-BB97-A5643FDCDCA0}"/>
    <dgm:cxn modelId="{89F30BC9-706B-416A-BAFC-BD2B496A9386}" type="presOf" srcId="{A15335E2-2C35-491C-8279-F4D16766D5E6}" destId="{0A08AB59-02D8-4CAC-B6E4-E094A1A1B2A4}" srcOrd="0" destOrd="0" presId="urn:microsoft.com/office/officeart/2005/8/layout/process5"/>
    <dgm:cxn modelId="{1B82FFD9-8DFD-4281-904E-54BA4CA82F56}" type="presOf" srcId="{3A1995FA-5962-4C91-90D9-6D1A9FE64058}" destId="{F8480866-3530-458B-AAE6-6195A5E8AFA4}" srcOrd="0" destOrd="0" presId="urn:microsoft.com/office/officeart/2005/8/layout/process5"/>
    <dgm:cxn modelId="{B5115ADE-DE37-41F9-A479-BC2A9216FBC8}" srcId="{CB22A341-C291-4F19-905B-526F67570632}" destId="{375C8300-6642-4BF3-943A-7E12CE80F6C8}" srcOrd="1" destOrd="0" parTransId="{13B120C4-912E-4636-8376-D374C0F7AA09}" sibTransId="{12C669C7-B8BF-41EC-A789-DD4F0981C4CE}"/>
    <dgm:cxn modelId="{0A28D6E4-0D2F-4BBF-8956-E8A3648CB8FB}" type="presOf" srcId="{866D6388-C5D1-458E-97AE-FFDF67CD6CD2}" destId="{2A642B64-866D-4009-B381-C5C3F114E404}" srcOrd="1" destOrd="0" presId="urn:microsoft.com/office/officeart/2005/8/layout/process5"/>
    <dgm:cxn modelId="{8D998DE6-A95C-4B69-800E-B5F4253B860F}" type="presOf" srcId="{9C5E0724-8376-4733-A943-F92EB9CA4EA3}" destId="{453A66D9-F768-4256-8603-14887B1A2933}" srcOrd="1" destOrd="0" presId="urn:microsoft.com/office/officeart/2005/8/layout/process5"/>
    <dgm:cxn modelId="{E772B7E6-30FA-4E6C-8838-A1D3A1E99083}" type="presOf" srcId="{88974B8A-24B0-4762-A1FD-722865854731}" destId="{D19B818F-CDD5-4568-85A3-6591FD44E4A1}" srcOrd="0" destOrd="0" presId="urn:microsoft.com/office/officeart/2005/8/layout/process5"/>
    <dgm:cxn modelId="{507D30FC-4BFB-462E-9E0C-E66681BE14A1}" type="presOf" srcId="{12C669C7-B8BF-41EC-A789-DD4F0981C4CE}" destId="{A477E39D-CC4E-4B45-92F2-D46B5ADA7E1E}" srcOrd="1" destOrd="0" presId="urn:microsoft.com/office/officeart/2005/8/layout/process5"/>
    <dgm:cxn modelId="{318376BE-3911-43F0-824A-3DFE7CE173D8}" type="presParOf" srcId="{A2B84276-D740-47DC-8EE3-647977B50F6C}" destId="{977DE28A-E605-42EC-81DB-2EFAAA529A9F}" srcOrd="0" destOrd="0" presId="urn:microsoft.com/office/officeart/2005/8/layout/process5"/>
    <dgm:cxn modelId="{A5829913-0E21-4F07-AEB0-78C19ED15681}" type="presParOf" srcId="{A2B84276-D740-47DC-8EE3-647977B50F6C}" destId="{D19B818F-CDD5-4568-85A3-6591FD44E4A1}" srcOrd="1" destOrd="0" presId="urn:microsoft.com/office/officeart/2005/8/layout/process5"/>
    <dgm:cxn modelId="{867FF9FC-FA74-4DA3-A36B-1B65F166CA8D}" type="presParOf" srcId="{D19B818F-CDD5-4568-85A3-6591FD44E4A1}" destId="{A1866030-65C2-47CD-88B6-044A4F7EBB99}" srcOrd="0" destOrd="0" presId="urn:microsoft.com/office/officeart/2005/8/layout/process5"/>
    <dgm:cxn modelId="{87294166-1A9A-4C83-BBEF-C61FB8A8D340}" type="presParOf" srcId="{A2B84276-D740-47DC-8EE3-647977B50F6C}" destId="{624A126E-5573-41D1-A008-3497898CBBFC}" srcOrd="2" destOrd="0" presId="urn:microsoft.com/office/officeart/2005/8/layout/process5"/>
    <dgm:cxn modelId="{9C63EB2E-3DD1-4B0F-813E-7922A2A7800F}" type="presParOf" srcId="{A2B84276-D740-47DC-8EE3-647977B50F6C}" destId="{95657DD0-3B0E-4B46-A311-DF07E741047C}" srcOrd="3" destOrd="0" presId="urn:microsoft.com/office/officeart/2005/8/layout/process5"/>
    <dgm:cxn modelId="{4ED9DFA9-57F8-4ECC-BD31-06EBA6311CBF}" type="presParOf" srcId="{95657DD0-3B0E-4B46-A311-DF07E741047C}" destId="{A477E39D-CC4E-4B45-92F2-D46B5ADA7E1E}" srcOrd="0" destOrd="0" presId="urn:microsoft.com/office/officeart/2005/8/layout/process5"/>
    <dgm:cxn modelId="{F19E2498-79F6-4E65-8DC6-9C94F3E18C1A}" type="presParOf" srcId="{A2B84276-D740-47DC-8EE3-647977B50F6C}" destId="{FCB3012A-9C1E-4C2F-8D06-4FB9EF3AFB81}" srcOrd="4" destOrd="0" presId="urn:microsoft.com/office/officeart/2005/8/layout/process5"/>
    <dgm:cxn modelId="{697B9E0E-826D-41CD-954F-A1C15A2EAE40}" type="presParOf" srcId="{A2B84276-D740-47DC-8EE3-647977B50F6C}" destId="{280F1FAE-23A7-49C7-B533-05D235C0446F}" srcOrd="5" destOrd="0" presId="urn:microsoft.com/office/officeart/2005/8/layout/process5"/>
    <dgm:cxn modelId="{B6436961-A0FD-4950-8FDC-2A7D232C3FD0}" type="presParOf" srcId="{280F1FAE-23A7-49C7-B533-05D235C0446F}" destId="{453A66D9-F768-4256-8603-14887B1A2933}" srcOrd="0" destOrd="0" presId="urn:microsoft.com/office/officeart/2005/8/layout/process5"/>
    <dgm:cxn modelId="{11ACF1A0-EC75-45ED-9526-E738FDE1B0FF}" type="presParOf" srcId="{A2B84276-D740-47DC-8EE3-647977B50F6C}" destId="{F8480866-3530-458B-AAE6-6195A5E8AFA4}" srcOrd="6" destOrd="0" presId="urn:microsoft.com/office/officeart/2005/8/layout/process5"/>
    <dgm:cxn modelId="{AD651E59-D3D4-4575-9DD8-AFFE134C99A5}" type="presParOf" srcId="{A2B84276-D740-47DC-8EE3-647977B50F6C}" destId="{9CD9CFA3-CD2C-4AB9-B08B-E707BD2A2803}" srcOrd="7" destOrd="0" presId="urn:microsoft.com/office/officeart/2005/8/layout/process5"/>
    <dgm:cxn modelId="{9B28A6CD-4CE8-412B-8471-B9E9E6CA8210}" type="presParOf" srcId="{9CD9CFA3-CD2C-4AB9-B08B-E707BD2A2803}" destId="{2A642B64-866D-4009-B381-C5C3F114E404}" srcOrd="0" destOrd="0" presId="urn:microsoft.com/office/officeart/2005/8/layout/process5"/>
    <dgm:cxn modelId="{C648EF53-3AEF-4536-B1C1-496DD3905B38}" type="presParOf" srcId="{A2B84276-D740-47DC-8EE3-647977B50F6C}" destId="{3F2B4FB8-CDC7-498A-8D9E-E308575FD1C2}" srcOrd="8" destOrd="0" presId="urn:microsoft.com/office/officeart/2005/8/layout/process5"/>
    <dgm:cxn modelId="{E39522E7-592E-4E90-93B4-2E0E37856DFD}" type="presParOf" srcId="{A2B84276-D740-47DC-8EE3-647977B50F6C}" destId="{2A4D2523-E9D2-4B50-8DDB-617E1452A5CE}" srcOrd="9" destOrd="0" presId="urn:microsoft.com/office/officeart/2005/8/layout/process5"/>
    <dgm:cxn modelId="{E69C8727-226C-4834-ADCA-FF620F0329ED}" type="presParOf" srcId="{2A4D2523-E9D2-4B50-8DDB-617E1452A5CE}" destId="{4F59A389-6353-4BC3-8292-7BC814BFB96E}" srcOrd="0" destOrd="0" presId="urn:microsoft.com/office/officeart/2005/8/layout/process5"/>
    <dgm:cxn modelId="{A614D14F-8C3A-43DE-816C-CE7518EBF7A4}" type="presParOf" srcId="{A2B84276-D740-47DC-8EE3-647977B50F6C}" destId="{0A08AB59-02D8-4CAC-B6E4-E094A1A1B2A4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79FDC65-EFAF-45E9-ABE9-D66866D2980C}" type="doc">
      <dgm:prSet loTypeId="urn:microsoft.com/office/officeart/2008/layout/RadialCluster" loCatId="cycl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670BF48-B98A-4CB2-89DF-8828F416EC3F}">
      <dgm:prSet phldrT="[Text]" custT="1"/>
      <dgm:spPr>
        <a:xfrm>
          <a:off x="151930" y="1461709"/>
          <a:ext cx="1388575" cy="2777140"/>
        </a:xfrm>
        <a:prstGeom prst="roundRect">
          <a:avLst/>
        </a:prstGeom>
        <a:solidFill>
          <a:srgbClr val="FFBC2C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jednopodlažná budova s možnosťou jedného </a:t>
          </a:r>
          <a:r>
            <a:rPr lang="sk-SK" sz="1800" dirty="0" err="1">
              <a:solidFill>
                <a:srgbClr val="54585A"/>
              </a:solidFill>
              <a:latin typeface="Arial"/>
              <a:ea typeface="+mn-ea"/>
              <a:cs typeface="Arial"/>
            </a:rPr>
            <a:t>medzipodlažia</a:t>
          </a:r>
          <a:r>
            <a:rPr lang="sk-SK" sz="1800" dirty="0">
              <a:solidFill>
                <a:srgbClr val="54585A"/>
              </a:solidFill>
              <a:latin typeface="Arial"/>
              <a:ea typeface="+mn-ea"/>
              <a:cs typeface="Arial"/>
            </a:rPr>
            <a:t> a s rozponom strešnej konštrukcie viac ako 30 m</a:t>
          </a:r>
          <a:endParaRPr lang="en-US" sz="1800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F2830562-F0DC-4124-A246-8A73B422C718}" type="parTrans" cxnId="{A11C5D14-20F9-4CAD-9EDA-2BDDE35466F2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xfrm rot="8897107">
          <a:off x="1351783" y="1756844"/>
          <a:ext cx="252765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7658" y="0"/>
              </a:lnTo>
            </a:path>
          </a:pathLst>
        </a:custGeom>
        <a:noFill/>
        <a:ln w="9525" cap="flat" cmpd="sng" algn="ctr">
          <a:solidFill>
            <a:srgbClr val="1D252D">
              <a:shade val="95000"/>
              <a:satMod val="105000"/>
            </a:srgbClr>
          </a:solidFill>
          <a:prstDash val="solid"/>
        </a:ln>
        <a:effectLst/>
      </dgm:spPr>
      <dgm:t>
        <a:bodyPr/>
        <a:lstStyle/>
        <a:p>
          <a:endParaRPr lang="en-US" sz="2400"/>
        </a:p>
      </dgm:t>
    </dgm:pt>
    <dgm:pt modelId="{E20A59F1-CC95-47A2-BE24-70A400350A3C}" type="sibTrans" cxnId="{A11C5D14-20F9-4CAD-9EDA-2BDDE35466F2}">
      <dgm:prSet/>
      <dgm:spPr/>
      <dgm:t>
        <a:bodyPr/>
        <a:lstStyle/>
        <a:p>
          <a:endParaRPr lang="en-US" sz="2400"/>
        </a:p>
      </dgm:t>
    </dgm:pt>
    <dgm:pt modelId="{9A3BEEDD-F5D5-415F-B07F-93936BFED57E}">
      <dgm:prSet phldrT="[Text]" custT="1"/>
      <dgm:spPr>
        <a:xfrm>
          <a:off x="1811198" y="1488023"/>
          <a:ext cx="1388575" cy="2777140"/>
        </a:xfrm>
        <a:prstGeom prst="roundRect">
          <a:avLst/>
        </a:prstGeom>
        <a:solidFill>
          <a:srgbClr val="FF6600">
            <a:hueOff val="4704072"/>
            <a:satOff val="0"/>
            <a:lumOff val="-12471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sk-SK" sz="1800" dirty="0">
              <a:solidFill>
                <a:srgbClr val="FFFFFF"/>
              </a:solidFill>
              <a:latin typeface="Arial"/>
              <a:ea typeface="+mn-ea"/>
              <a:cs typeface="Arial"/>
            </a:rPr>
            <a:t>viacpodlažná budova s výškou poslednej stropnej konštrukcie viac ako 32 m nad úrovňou terénu</a:t>
          </a:r>
          <a:endParaRPr lang="en-US" sz="1800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5898AFA2-978F-4638-9A95-DF3514DC502F}" type="parTrans" cxnId="{EDDD2EB7-97D0-4419-9B18-5CACC5A3F53A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xfrm rot="7761074">
          <a:off x="2977969" y="1561172"/>
          <a:ext cx="121228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12283" y="0"/>
              </a:lnTo>
            </a:path>
          </a:pathLst>
        </a:custGeom>
        <a:noFill/>
        <a:ln w="9525" cap="flat" cmpd="sng" algn="ctr">
          <a:solidFill>
            <a:srgbClr val="1D252D">
              <a:shade val="95000"/>
              <a:satMod val="105000"/>
            </a:srgbClr>
          </a:solidFill>
          <a:prstDash val="solid"/>
        </a:ln>
        <a:effectLst/>
      </dgm:spPr>
      <dgm:t>
        <a:bodyPr/>
        <a:lstStyle/>
        <a:p>
          <a:endParaRPr lang="en-US" sz="2400"/>
        </a:p>
      </dgm:t>
    </dgm:pt>
    <dgm:pt modelId="{81B59484-8D4B-42FB-ACD7-8F4CA9AE991D}" type="sibTrans" cxnId="{EDDD2EB7-97D0-4419-9B18-5CACC5A3F53A}">
      <dgm:prSet/>
      <dgm:spPr/>
      <dgm:t>
        <a:bodyPr/>
        <a:lstStyle/>
        <a:p>
          <a:endParaRPr lang="en-US" sz="2400"/>
        </a:p>
      </dgm:t>
    </dgm:pt>
    <dgm:pt modelId="{65D1C4C3-5EA8-4A57-8F93-B4BF495CA7A9}">
      <dgm:prSet phldrT="[Text]" custT="1"/>
      <dgm:spPr>
        <a:xfrm>
          <a:off x="3554696" y="1488067"/>
          <a:ext cx="1388575" cy="2777140"/>
        </a:xfrm>
        <a:prstGeom prst="roundRect">
          <a:avLst/>
        </a:prstGeom>
        <a:solidFill>
          <a:srgbClr val="FF6600">
            <a:hueOff val="7056107"/>
            <a:satOff val="0"/>
            <a:lumOff val="-18706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sk-SK" sz="1800" dirty="0">
              <a:solidFill>
                <a:srgbClr val="FFFFFF"/>
              </a:solidFill>
              <a:latin typeface="Arial"/>
              <a:ea typeface="+mn-ea"/>
              <a:cs typeface="Arial"/>
            </a:rPr>
            <a:t>viacpodlažná budova s </a:t>
          </a:r>
          <a:r>
            <a:rPr lang="sk-SK" sz="1800" u="sng" dirty="0">
              <a:solidFill>
                <a:srgbClr val="002060"/>
              </a:solidFill>
              <a:latin typeface="Arial"/>
              <a:ea typeface="+mn-ea"/>
              <a:cs typeface="Arial"/>
            </a:rPr>
            <a:t>hlavným</a:t>
          </a:r>
          <a:r>
            <a:rPr lang="sk-SK" sz="1800" u="sng" dirty="0">
              <a:solidFill>
                <a:srgbClr val="00B0F0"/>
              </a:solidFill>
              <a:latin typeface="Arial"/>
              <a:ea typeface="+mn-ea"/>
              <a:cs typeface="Arial"/>
            </a:rPr>
            <a:t> </a:t>
          </a:r>
          <a:r>
            <a:rPr lang="sk-SK" sz="1800" dirty="0">
              <a:solidFill>
                <a:srgbClr val="FFFFFF"/>
              </a:solidFill>
              <a:latin typeface="Arial"/>
              <a:ea typeface="+mn-ea"/>
              <a:cs typeface="Arial"/>
            </a:rPr>
            <a:t>rozponom nosnej konštrukcie viac ako 12 m, okrem strešnej konštrukcie s rozponom do 24 m</a:t>
          </a:r>
          <a:endParaRPr lang="en-US" sz="1800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72835529-8B0F-46A4-8BAF-D3797C75F06B}" type="parTrans" cxnId="{12635DA5-8E69-438A-92AC-04F9875EA7C0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xfrm rot="5407690">
          <a:off x="4054727" y="1290262"/>
          <a:ext cx="3956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5609" y="0"/>
              </a:lnTo>
            </a:path>
          </a:pathLst>
        </a:custGeom>
        <a:noFill/>
        <a:ln w="9525" cap="flat" cmpd="sng" algn="ctr">
          <a:solidFill>
            <a:srgbClr val="1D252D">
              <a:shade val="95000"/>
              <a:satMod val="105000"/>
            </a:srgbClr>
          </a:solidFill>
          <a:prstDash val="solid"/>
        </a:ln>
        <a:effectLst/>
      </dgm:spPr>
      <dgm:t>
        <a:bodyPr/>
        <a:lstStyle/>
        <a:p>
          <a:endParaRPr lang="en-US" sz="2400"/>
        </a:p>
      </dgm:t>
    </dgm:pt>
    <dgm:pt modelId="{740C93F7-1A81-4062-A845-56FC24B12FA7}" type="sibTrans" cxnId="{12635DA5-8E69-438A-92AC-04F9875EA7C0}">
      <dgm:prSet/>
      <dgm:spPr/>
      <dgm:t>
        <a:bodyPr/>
        <a:lstStyle/>
        <a:p>
          <a:endParaRPr lang="en-US" sz="2400"/>
        </a:p>
      </dgm:t>
    </dgm:pt>
    <dgm:pt modelId="{7A13B336-D0A9-4D82-BA1D-0AA4C0852284}">
      <dgm:prSet phldrT="[Text]" custT="1"/>
      <dgm:spPr>
        <a:xfrm>
          <a:off x="6967015" y="1488030"/>
          <a:ext cx="1388575" cy="2777140"/>
        </a:xfrm>
        <a:prstGeom prst="roundRect">
          <a:avLst/>
        </a:prstGeom>
        <a:solidFill>
          <a:srgbClr val="002060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sk-SK" sz="1800" dirty="0">
              <a:solidFill>
                <a:srgbClr val="FFFFFF"/>
              </a:solidFill>
              <a:latin typeface="Arial"/>
              <a:ea typeface="+mn-ea"/>
              <a:cs typeface="Arial"/>
            </a:rPr>
            <a:t>stavby pre verejnosť, kde sú zhromažďovacie priestory pre 1 200 a viac osôb (sály, divadlá, štadióny)</a:t>
          </a:r>
          <a:endParaRPr lang="en-US" sz="1800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A4DB70CA-5F58-495B-8AA1-217F3FDCE9C7}" type="parTrans" cxnId="{0BB6FD8B-63CB-4488-9D32-1A1FA3824C7D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xfrm rot="1922035">
          <a:off x="4616106" y="1767324"/>
          <a:ext cx="25446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44639" y="0"/>
              </a:lnTo>
            </a:path>
          </a:pathLst>
        </a:custGeom>
        <a:noFill/>
        <a:ln w="9525" cap="flat" cmpd="sng" algn="ctr">
          <a:solidFill>
            <a:srgbClr val="1D252D">
              <a:shade val="95000"/>
              <a:satMod val="105000"/>
            </a:srgbClr>
          </a:solidFill>
          <a:prstDash val="solid"/>
        </a:ln>
        <a:effectLst/>
      </dgm:spPr>
      <dgm:t>
        <a:bodyPr/>
        <a:lstStyle/>
        <a:p>
          <a:endParaRPr lang="en-US" sz="2400"/>
        </a:p>
      </dgm:t>
    </dgm:pt>
    <dgm:pt modelId="{F6DA9992-2BB7-4A48-82DC-1F77C01EC95A}" type="sibTrans" cxnId="{0BB6FD8B-63CB-4488-9D32-1A1FA3824C7D}">
      <dgm:prSet/>
      <dgm:spPr/>
      <dgm:t>
        <a:bodyPr/>
        <a:lstStyle/>
        <a:p>
          <a:endParaRPr lang="en-US" sz="2400"/>
        </a:p>
      </dgm:t>
    </dgm:pt>
    <dgm:pt modelId="{F406D6F2-4280-473B-AC36-4EC91C71363E}">
      <dgm:prSet phldrT="[Text]" custT="1"/>
      <dgm:spPr>
        <a:xfrm>
          <a:off x="5270077" y="1488033"/>
          <a:ext cx="1388575" cy="2777140"/>
        </a:xfrm>
        <a:prstGeom prst="roundRect">
          <a:avLst/>
        </a:prstGeom>
        <a:solidFill>
          <a:srgbClr val="007E80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sk-SK" sz="1800" dirty="0">
              <a:solidFill>
                <a:srgbClr val="FFFFFF"/>
              </a:solidFill>
              <a:latin typeface="Arial"/>
              <a:ea typeface="+mn-ea"/>
              <a:cs typeface="Arial"/>
            </a:rPr>
            <a:t>budovy, v ktorých konštrukčnom systéme sú použité ako nosné prvky </a:t>
          </a:r>
          <a:r>
            <a:rPr lang="sk-SK" sz="1800" u="sng" dirty="0">
              <a:solidFill>
                <a:srgbClr val="00B0F0"/>
              </a:solidFill>
            </a:rPr>
            <a:t>dodatočne </a:t>
          </a:r>
          <a:r>
            <a:rPr lang="sk-SK" sz="1800" dirty="0">
              <a:solidFill>
                <a:srgbClr val="FFFFFF"/>
              </a:solidFill>
              <a:latin typeface="Arial"/>
              <a:ea typeface="+mn-ea"/>
              <a:cs typeface="Arial"/>
            </a:rPr>
            <a:t> predpäté konštrukcie</a:t>
          </a:r>
          <a:endParaRPr lang="en-US" sz="1800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8FE0CF0F-37B2-4A9D-8A30-577D0A439AAD}" type="parTrans" cxnId="{31289C92-A63E-406C-B1B8-874C56B1C952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xfrm rot="3075554">
          <a:off x="4312512" y="1551856"/>
          <a:ext cx="117796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77963" y="0"/>
              </a:lnTo>
            </a:path>
          </a:pathLst>
        </a:custGeom>
        <a:noFill/>
        <a:ln w="9525" cap="flat" cmpd="sng" algn="ctr">
          <a:solidFill>
            <a:srgbClr val="1D252D">
              <a:shade val="95000"/>
              <a:satMod val="105000"/>
            </a:srgbClr>
          </a:solidFill>
          <a:prstDash val="solid"/>
        </a:ln>
        <a:effectLst/>
      </dgm:spPr>
      <dgm:t>
        <a:bodyPr/>
        <a:lstStyle/>
        <a:p>
          <a:endParaRPr lang="en-US" sz="2400"/>
        </a:p>
      </dgm:t>
    </dgm:pt>
    <dgm:pt modelId="{1C5AE7DB-961F-408E-A086-4A059ADB579E}" type="sibTrans" cxnId="{31289C92-A63E-406C-B1B8-874C56B1C952}">
      <dgm:prSet/>
      <dgm:spPr/>
      <dgm:t>
        <a:bodyPr/>
        <a:lstStyle/>
        <a:p>
          <a:endParaRPr lang="en-US" sz="2400"/>
        </a:p>
      </dgm:t>
    </dgm:pt>
    <dgm:pt modelId="{E2B822FF-04E6-4F16-86A9-27255177B64E}">
      <dgm:prSet phldrT="[Text]" custT="1"/>
      <dgm:spPr/>
      <dgm:t>
        <a:bodyPr/>
        <a:lstStyle/>
        <a:p>
          <a:endParaRPr lang="en-US" sz="800" dirty="0"/>
        </a:p>
      </dgm:t>
    </dgm:pt>
    <dgm:pt modelId="{2BCD9E51-D8F2-4E96-BB91-BAD0A4F1FA42}" type="parTrans" cxnId="{C9CFB152-5914-4AC4-9D38-F26B5CC58D65}">
      <dgm:prSet/>
      <dgm:spPr/>
      <dgm:t>
        <a:bodyPr/>
        <a:lstStyle/>
        <a:p>
          <a:endParaRPr lang="en-US" sz="2400"/>
        </a:p>
      </dgm:t>
    </dgm:pt>
    <dgm:pt modelId="{953A5397-B813-4708-AC66-73BECB996651}" type="sibTrans" cxnId="{C9CFB152-5914-4AC4-9D38-F26B5CC58D65}">
      <dgm:prSet/>
      <dgm:spPr/>
      <dgm:t>
        <a:bodyPr/>
        <a:lstStyle/>
        <a:p>
          <a:endParaRPr lang="en-US" sz="2400"/>
        </a:p>
      </dgm:t>
    </dgm:pt>
    <dgm:pt modelId="{1A823061-5B6C-4BD7-A7F2-1017FF9E7276}">
      <dgm:prSet phldrT="[Text]" custT="1"/>
      <dgm:spPr>
        <a:xfrm>
          <a:off x="151923" y="396582"/>
          <a:ext cx="8203659" cy="695876"/>
        </a:xfrm>
        <a:prstGeom prst="roundRect">
          <a:avLst/>
        </a:prstGeom>
        <a:solidFill>
          <a:srgbClr val="FF6600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sk-SK" sz="1600" b="0" dirty="0">
              <a:solidFill>
                <a:srgbClr val="FFFFFF"/>
              </a:solidFill>
              <a:latin typeface="Arial"/>
              <a:ea typeface="+mn-ea"/>
              <a:cs typeface="Arial"/>
            </a:rPr>
            <a:t>technologicky náročná / konštrukčne neobvyklá / zvýšené nároky na organizovanie výstavby / na potrebné technické vybavenie zhotoviteľa stavby</a:t>
          </a:r>
          <a:endParaRPr lang="en-US" sz="1600" b="0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B147B959-C518-452E-94B6-37F802F0F58B}" type="sibTrans" cxnId="{3B6C6E35-6154-44EA-BC01-019B428B813C}">
      <dgm:prSet/>
      <dgm:spPr/>
      <dgm:t>
        <a:bodyPr/>
        <a:lstStyle/>
        <a:p>
          <a:endParaRPr lang="en-US" sz="2400"/>
        </a:p>
      </dgm:t>
    </dgm:pt>
    <dgm:pt modelId="{277E93C9-19D7-4E98-BE99-6ACDCBC6BCBA}" type="parTrans" cxnId="{3B6C6E35-6154-44EA-BC01-019B428B813C}">
      <dgm:prSet/>
      <dgm:spPr/>
      <dgm:t>
        <a:bodyPr/>
        <a:lstStyle/>
        <a:p>
          <a:endParaRPr lang="en-US" sz="2400"/>
        </a:p>
      </dgm:t>
    </dgm:pt>
    <dgm:pt modelId="{EF849A70-09C4-4019-9F7A-673F0A8A27BB}">
      <dgm:prSet custScaleX="141381" custScaleY="282761" custRadScaleRad="170952" custRadScaleInc="-288129"/>
      <dgm:spPr/>
      <dgm:t>
        <a:bodyPr/>
        <a:lstStyle/>
        <a:p>
          <a:endParaRPr lang="en-US"/>
        </a:p>
      </dgm:t>
    </dgm:pt>
    <dgm:pt modelId="{CE5A39F3-0015-4BCB-9EA8-EDCFB4408AAB}" type="parTrans" cxnId="{81F52939-E4C2-4892-9AB2-1BBDF028D08B}">
      <dgm:prSet/>
      <dgm:spPr/>
      <dgm:t>
        <a:bodyPr/>
        <a:lstStyle/>
        <a:p>
          <a:endParaRPr lang="en-US"/>
        </a:p>
      </dgm:t>
    </dgm:pt>
    <dgm:pt modelId="{FB849F82-3BE4-405B-8A88-B5A185ABBEA8}" type="sibTrans" cxnId="{81F52939-E4C2-4892-9AB2-1BBDF028D08B}">
      <dgm:prSet/>
      <dgm:spPr/>
      <dgm:t>
        <a:bodyPr/>
        <a:lstStyle/>
        <a:p>
          <a:endParaRPr lang="en-US"/>
        </a:p>
      </dgm:t>
    </dgm:pt>
    <dgm:pt modelId="{024E9261-ED8E-409C-A0CF-AAFE3FBA47FC}" type="pres">
      <dgm:prSet presAssocID="{779FDC65-EFAF-45E9-ABE9-D66866D2980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E7C06162-C3B7-43A5-92B9-2D7C40024AAC}" type="pres">
      <dgm:prSet presAssocID="{1A823061-5B6C-4BD7-A7F2-1017FF9E7276}" presName="singleCycle" presStyleCnt="0"/>
      <dgm:spPr/>
    </dgm:pt>
    <dgm:pt modelId="{C5019676-3D12-4239-8C21-04B76B4923C9}" type="pres">
      <dgm:prSet presAssocID="{1A823061-5B6C-4BD7-A7F2-1017FF9E7276}" presName="singleCenter" presStyleLbl="node1" presStyleIdx="0" presStyleCnt="6" custScaleX="726868" custScaleY="47471" custLinFactNeighborY="-46167">
        <dgm:presLayoutVars>
          <dgm:chMax val="7"/>
          <dgm:chPref val="7"/>
        </dgm:presLayoutVars>
      </dgm:prSet>
      <dgm:spPr/>
    </dgm:pt>
    <dgm:pt modelId="{506C6F42-7635-41CA-B379-13C717C774F8}" type="pres">
      <dgm:prSet presAssocID="{F2830562-F0DC-4124-A246-8A73B422C718}" presName="Name56" presStyleLbl="parChTrans1D2" presStyleIdx="0" presStyleCnt="5"/>
      <dgm:spPr/>
    </dgm:pt>
    <dgm:pt modelId="{358F956E-3607-4B8D-A9C5-E2517DB5B903}" type="pres">
      <dgm:prSet presAssocID="{1670BF48-B98A-4CB2-89DF-8828F416EC3F}" presName="text0" presStyleLbl="node1" presStyleIdx="1" presStyleCnt="6" custScaleX="204824" custScaleY="282761" custRadScaleRad="213465" custRadScaleInc="-259846">
        <dgm:presLayoutVars>
          <dgm:bulletEnabled val="1"/>
        </dgm:presLayoutVars>
      </dgm:prSet>
      <dgm:spPr/>
    </dgm:pt>
    <dgm:pt modelId="{C1E97544-BDBD-419F-BF11-1F0546AB479F}" type="pres">
      <dgm:prSet presAssocID="{5898AFA2-978F-4638-9A95-DF3514DC502F}" presName="Name56" presStyleLbl="parChTrans1D2" presStyleIdx="1" presStyleCnt="5"/>
      <dgm:spPr/>
    </dgm:pt>
    <dgm:pt modelId="{87031D65-1F8C-4465-B0BA-A26DA16D49E8}" type="pres">
      <dgm:prSet presAssocID="{9A3BEEDD-F5D5-415F-B07F-93936BFED57E}" presName="text0" presStyleLbl="node1" presStyleIdx="2" presStyleCnt="6" custScaleX="204824" custScaleY="282761" custRadScaleRad="110424" custRadScaleInc="-472342">
        <dgm:presLayoutVars>
          <dgm:bulletEnabled val="1"/>
        </dgm:presLayoutVars>
      </dgm:prSet>
      <dgm:spPr/>
    </dgm:pt>
    <dgm:pt modelId="{5B3E16B8-6EC9-4957-8204-8CBD9437646C}" type="pres">
      <dgm:prSet presAssocID="{72835529-8B0F-46A4-8BAF-D3797C75F06B}" presName="Name56" presStyleLbl="parChTrans1D2" presStyleIdx="2" presStyleCnt="5"/>
      <dgm:spPr/>
    </dgm:pt>
    <dgm:pt modelId="{8444A4BB-18A5-4AC4-B776-41E577BEC70F}" type="pres">
      <dgm:prSet presAssocID="{65D1C4C3-5EA8-4A57-8F93-B4BF495CA7A9}" presName="text0" presStyleLbl="node1" presStyleIdx="3" presStyleCnt="6" custScaleX="226374" custScaleY="282761" custRadScaleRad="14485" custRadScaleInc="99291">
        <dgm:presLayoutVars>
          <dgm:bulletEnabled val="1"/>
        </dgm:presLayoutVars>
      </dgm:prSet>
      <dgm:spPr/>
    </dgm:pt>
    <dgm:pt modelId="{05155751-547B-4DA4-9E43-19C781F97A75}" type="pres">
      <dgm:prSet presAssocID="{A4DB70CA-5F58-495B-8AA1-217F3FDCE9C7}" presName="Name56" presStyleLbl="parChTrans1D2" presStyleIdx="3" presStyleCnt="5"/>
      <dgm:spPr/>
    </dgm:pt>
    <dgm:pt modelId="{95E0B9A4-EBE2-40A3-8A84-067FB283FD1C}" type="pres">
      <dgm:prSet presAssocID="{7A13B336-D0A9-4D82-BA1D-0AA4C0852284}" presName="text0" presStyleLbl="node1" presStyleIdx="4" presStyleCnt="6" custScaleX="204824" custScaleY="282761" custRadScaleRad="209165" custRadScaleInc="-339342">
        <dgm:presLayoutVars>
          <dgm:bulletEnabled val="1"/>
        </dgm:presLayoutVars>
      </dgm:prSet>
      <dgm:spPr/>
    </dgm:pt>
    <dgm:pt modelId="{B5235E02-329B-4839-BA79-E3F26584CC1B}" type="pres">
      <dgm:prSet presAssocID="{8FE0CF0F-37B2-4A9D-8A30-577D0A439AAD}" presName="Name56" presStyleLbl="parChTrans1D2" presStyleIdx="4" presStyleCnt="5"/>
      <dgm:spPr/>
    </dgm:pt>
    <dgm:pt modelId="{078E8220-17BC-4F62-B94E-C970DF3FA7BC}" type="pres">
      <dgm:prSet presAssocID="{F406D6F2-4280-473B-AC36-4EC91C71363E}" presName="text0" presStyleLbl="node1" presStyleIdx="5" presStyleCnt="6" custScaleX="204824" custScaleY="282761" custRadScaleRad="107665" custRadScaleInc="472195">
        <dgm:presLayoutVars>
          <dgm:bulletEnabled val="1"/>
        </dgm:presLayoutVars>
      </dgm:prSet>
      <dgm:spPr/>
    </dgm:pt>
  </dgm:ptLst>
  <dgm:cxnLst>
    <dgm:cxn modelId="{84C9B702-432A-44CE-8BFB-60BA7E201E26}" type="presOf" srcId="{1A823061-5B6C-4BD7-A7F2-1017FF9E7276}" destId="{C5019676-3D12-4239-8C21-04B76B4923C9}" srcOrd="0" destOrd="0" presId="urn:microsoft.com/office/officeart/2008/layout/RadialCluster"/>
    <dgm:cxn modelId="{43678C0D-562F-4F10-A03F-C2816CC6BA7B}" type="presOf" srcId="{65D1C4C3-5EA8-4A57-8F93-B4BF495CA7A9}" destId="{8444A4BB-18A5-4AC4-B776-41E577BEC70F}" srcOrd="0" destOrd="0" presId="urn:microsoft.com/office/officeart/2008/layout/RadialCluster"/>
    <dgm:cxn modelId="{A11C5D14-20F9-4CAD-9EDA-2BDDE35466F2}" srcId="{1A823061-5B6C-4BD7-A7F2-1017FF9E7276}" destId="{1670BF48-B98A-4CB2-89DF-8828F416EC3F}" srcOrd="0" destOrd="0" parTransId="{F2830562-F0DC-4124-A246-8A73B422C718}" sibTransId="{E20A59F1-CC95-47A2-BE24-70A400350A3C}"/>
    <dgm:cxn modelId="{C5163A16-907C-4769-A5C4-F6FE24BF4BCC}" type="presOf" srcId="{9A3BEEDD-F5D5-415F-B07F-93936BFED57E}" destId="{87031D65-1F8C-4465-B0BA-A26DA16D49E8}" srcOrd="0" destOrd="0" presId="urn:microsoft.com/office/officeart/2008/layout/RadialCluster"/>
    <dgm:cxn modelId="{3B6C6E35-6154-44EA-BC01-019B428B813C}" srcId="{779FDC65-EFAF-45E9-ABE9-D66866D2980C}" destId="{1A823061-5B6C-4BD7-A7F2-1017FF9E7276}" srcOrd="0" destOrd="0" parTransId="{277E93C9-19D7-4E98-BE99-6ACDCBC6BCBA}" sibTransId="{B147B959-C518-452E-94B6-37F802F0F58B}"/>
    <dgm:cxn modelId="{905A5536-FA6C-4894-A8DD-AE33A9B39E55}" type="presOf" srcId="{F2830562-F0DC-4124-A246-8A73B422C718}" destId="{506C6F42-7635-41CA-B379-13C717C774F8}" srcOrd="0" destOrd="0" presId="urn:microsoft.com/office/officeart/2008/layout/RadialCluster"/>
    <dgm:cxn modelId="{81F52939-E4C2-4892-9AB2-1BBDF028D08B}" srcId="{779FDC65-EFAF-45E9-ABE9-D66866D2980C}" destId="{EF849A70-09C4-4019-9F7A-673F0A8A27BB}" srcOrd="2" destOrd="0" parTransId="{CE5A39F3-0015-4BCB-9EA8-EDCFB4408AAB}" sibTransId="{FB849F82-3BE4-405B-8A88-B5A185ABBEA8}"/>
    <dgm:cxn modelId="{6AB58C67-DBDA-40D9-9CB3-5DB793C34CFF}" type="presOf" srcId="{779FDC65-EFAF-45E9-ABE9-D66866D2980C}" destId="{024E9261-ED8E-409C-A0CF-AAFE3FBA47FC}" srcOrd="0" destOrd="0" presId="urn:microsoft.com/office/officeart/2008/layout/RadialCluster"/>
    <dgm:cxn modelId="{C9CFB152-5914-4AC4-9D38-F26B5CC58D65}" srcId="{779FDC65-EFAF-45E9-ABE9-D66866D2980C}" destId="{E2B822FF-04E6-4F16-86A9-27255177B64E}" srcOrd="1" destOrd="0" parTransId="{2BCD9E51-D8F2-4E96-BB91-BAD0A4F1FA42}" sibTransId="{953A5397-B813-4708-AC66-73BECB996651}"/>
    <dgm:cxn modelId="{0BB6FD8B-63CB-4488-9D32-1A1FA3824C7D}" srcId="{1A823061-5B6C-4BD7-A7F2-1017FF9E7276}" destId="{7A13B336-D0A9-4D82-BA1D-0AA4C0852284}" srcOrd="3" destOrd="0" parTransId="{A4DB70CA-5F58-495B-8AA1-217F3FDCE9C7}" sibTransId="{F6DA9992-2BB7-4A48-82DC-1F77C01EC95A}"/>
    <dgm:cxn modelId="{31289C92-A63E-406C-B1B8-874C56B1C952}" srcId="{1A823061-5B6C-4BD7-A7F2-1017FF9E7276}" destId="{F406D6F2-4280-473B-AC36-4EC91C71363E}" srcOrd="4" destOrd="0" parTransId="{8FE0CF0F-37B2-4A9D-8A30-577D0A439AAD}" sibTransId="{1C5AE7DB-961F-408E-A086-4A059ADB579E}"/>
    <dgm:cxn modelId="{12635DA5-8E69-438A-92AC-04F9875EA7C0}" srcId="{1A823061-5B6C-4BD7-A7F2-1017FF9E7276}" destId="{65D1C4C3-5EA8-4A57-8F93-B4BF495CA7A9}" srcOrd="2" destOrd="0" parTransId="{72835529-8B0F-46A4-8BAF-D3797C75F06B}" sibTransId="{740C93F7-1A81-4062-A845-56FC24B12FA7}"/>
    <dgm:cxn modelId="{C183D0A5-CD0F-4DF3-A250-74822F78F0F5}" type="presOf" srcId="{7A13B336-D0A9-4D82-BA1D-0AA4C0852284}" destId="{95E0B9A4-EBE2-40A3-8A84-067FB283FD1C}" srcOrd="0" destOrd="0" presId="urn:microsoft.com/office/officeart/2008/layout/RadialCluster"/>
    <dgm:cxn modelId="{A85156B0-0E70-446A-9797-CB8B33F4FC8F}" type="presOf" srcId="{72835529-8B0F-46A4-8BAF-D3797C75F06B}" destId="{5B3E16B8-6EC9-4957-8204-8CBD9437646C}" srcOrd="0" destOrd="0" presId="urn:microsoft.com/office/officeart/2008/layout/RadialCluster"/>
    <dgm:cxn modelId="{EDDD2EB7-97D0-4419-9B18-5CACC5A3F53A}" srcId="{1A823061-5B6C-4BD7-A7F2-1017FF9E7276}" destId="{9A3BEEDD-F5D5-415F-B07F-93936BFED57E}" srcOrd="1" destOrd="0" parTransId="{5898AFA2-978F-4638-9A95-DF3514DC502F}" sibTransId="{81B59484-8D4B-42FB-ACD7-8F4CA9AE991D}"/>
    <dgm:cxn modelId="{FA68C4BE-8751-4E9F-B57F-C279424CD078}" type="presOf" srcId="{8FE0CF0F-37B2-4A9D-8A30-577D0A439AAD}" destId="{B5235E02-329B-4839-BA79-E3F26584CC1B}" srcOrd="0" destOrd="0" presId="urn:microsoft.com/office/officeart/2008/layout/RadialCluster"/>
    <dgm:cxn modelId="{23DD18C1-42FC-400D-A731-AA86D56B6016}" type="presOf" srcId="{A4DB70CA-5F58-495B-8AA1-217F3FDCE9C7}" destId="{05155751-547B-4DA4-9E43-19C781F97A75}" srcOrd="0" destOrd="0" presId="urn:microsoft.com/office/officeart/2008/layout/RadialCluster"/>
    <dgm:cxn modelId="{C7F8B3DE-8CE3-4B67-9C01-F3ACF73CB3A8}" type="presOf" srcId="{5898AFA2-978F-4638-9A95-DF3514DC502F}" destId="{C1E97544-BDBD-419F-BF11-1F0546AB479F}" srcOrd="0" destOrd="0" presId="urn:microsoft.com/office/officeart/2008/layout/RadialCluster"/>
    <dgm:cxn modelId="{4C3598EF-6631-4CC3-B185-EF1ED7C4DCD7}" type="presOf" srcId="{1670BF48-B98A-4CB2-89DF-8828F416EC3F}" destId="{358F956E-3607-4B8D-A9C5-E2517DB5B903}" srcOrd="0" destOrd="0" presId="urn:microsoft.com/office/officeart/2008/layout/RadialCluster"/>
    <dgm:cxn modelId="{6C8747F5-80FE-4163-A8F1-544A4307CBE9}" type="presOf" srcId="{F406D6F2-4280-473B-AC36-4EC91C71363E}" destId="{078E8220-17BC-4F62-B94E-C970DF3FA7BC}" srcOrd="0" destOrd="0" presId="urn:microsoft.com/office/officeart/2008/layout/RadialCluster"/>
    <dgm:cxn modelId="{284FCBFA-F294-4687-ABC4-4EE796517F5C}" type="presParOf" srcId="{024E9261-ED8E-409C-A0CF-AAFE3FBA47FC}" destId="{E7C06162-C3B7-43A5-92B9-2D7C40024AAC}" srcOrd="0" destOrd="0" presId="urn:microsoft.com/office/officeart/2008/layout/RadialCluster"/>
    <dgm:cxn modelId="{B79DC5AC-7D3C-498B-AB1D-6EA856648104}" type="presParOf" srcId="{E7C06162-C3B7-43A5-92B9-2D7C40024AAC}" destId="{C5019676-3D12-4239-8C21-04B76B4923C9}" srcOrd="0" destOrd="0" presId="urn:microsoft.com/office/officeart/2008/layout/RadialCluster"/>
    <dgm:cxn modelId="{EFE049F2-BD03-4173-8B64-899A2BA8B766}" type="presParOf" srcId="{E7C06162-C3B7-43A5-92B9-2D7C40024AAC}" destId="{506C6F42-7635-41CA-B379-13C717C774F8}" srcOrd="1" destOrd="0" presId="urn:microsoft.com/office/officeart/2008/layout/RadialCluster"/>
    <dgm:cxn modelId="{A99EDB4F-1E72-4A0F-9811-6FABD7816D27}" type="presParOf" srcId="{E7C06162-C3B7-43A5-92B9-2D7C40024AAC}" destId="{358F956E-3607-4B8D-A9C5-E2517DB5B903}" srcOrd="2" destOrd="0" presId="urn:microsoft.com/office/officeart/2008/layout/RadialCluster"/>
    <dgm:cxn modelId="{8FBC12B3-97B5-4048-8C71-DFA07079F22A}" type="presParOf" srcId="{E7C06162-C3B7-43A5-92B9-2D7C40024AAC}" destId="{C1E97544-BDBD-419F-BF11-1F0546AB479F}" srcOrd="3" destOrd="0" presId="urn:microsoft.com/office/officeart/2008/layout/RadialCluster"/>
    <dgm:cxn modelId="{B1EB631A-0B66-4A8C-9FA0-A702A39AC025}" type="presParOf" srcId="{E7C06162-C3B7-43A5-92B9-2D7C40024AAC}" destId="{87031D65-1F8C-4465-B0BA-A26DA16D49E8}" srcOrd="4" destOrd="0" presId="urn:microsoft.com/office/officeart/2008/layout/RadialCluster"/>
    <dgm:cxn modelId="{B5DBE507-D564-4AC5-BA4C-7B0E800D939B}" type="presParOf" srcId="{E7C06162-C3B7-43A5-92B9-2D7C40024AAC}" destId="{5B3E16B8-6EC9-4957-8204-8CBD9437646C}" srcOrd="5" destOrd="0" presId="urn:microsoft.com/office/officeart/2008/layout/RadialCluster"/>
    <dgm:cxn modelId="{1A4A1295-F770-4ACA-AE28-36B9FE653129}" type="presParOf" srcId="{E7C06162-C3B7-43A5-92B9-2D7C40024AAC}" destId="{8444A4BB-18A5-4AC4-B776-41E577BEC70F}" srcOrd="6" destOrd="0" presId="urn:microsoft.com/office/officeart/2008/layout/RadialCluster"/>
    <dgm:cxn modelId="{FDB332D1-0003-4827-B86D-5A610E0D199E}" type="presParOf" srcId="{E7C06162-C3B7-43A5-92B9-2D7C40024AAC}" destId="{05155751-547B-4DA4-9E43-19C781F97A75}" srcOrd="7" destOrd="0" presId="urn:microsoft.com/office/officeart/2008/layout/RadialCluster"/>
    <dgm:cxn modelId="{4340F81D-231C-4F7A-8B06-AD51F72834DE}" type="presParOf" srcId="{E7C06162-C3B7-43A5-92B9-2D7C40024AAC}" destId="{95E0B9A4-EBE2-40A3-8A84-067FB283FD1C}" srcOrd="8" destOrd="0" presId="urn:microsoft.com/office/officeart/2008/layout/RadialCluster"/>
    <dgm:cxn modelId="{C4932B7A-4494-4F26-B077-3864960F92CC}" type="presParOf" srcId="{E7C06162-C3B7-43A5-92B9-2D7C40024AAC}" destId="{B5235E02-329B-4839-BA79-E3F26584CC1B}" srcOrd="9" destOrd="0" presId="urn:microsoft.com/office/officeart/2008/layout/RadialCluster"/>
    <dgm:cxn modelId="{3DDE5669-C08A-4832-A055-3D65418A196B}" type="presParOf" srcId="{E7C06162-C3B7-43A5-92B9-2D7C40024AAC}" destId="{078E8220-17BC-4F62-B94E-C970DF3FA7BC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89A3AC0-729E-42DF-9D51-47B7CDCE5718}" type="doc">
      <dgm:prSet loTypeId="urn:microsoft.com/office/officeart/2005/8/layout/list1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295F433E-8EBF-461D-B603-00816C83A598}">
      <dgm:prSet phldrT="[Text]" custT="1"/>
      <dgm:spPr>
        <a:xfrm>
          <a:off x="0" y="243679"/>
          <a:ext cx="8393205" cy="744975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indent="0">
            <a:buChar char="•"/>
          </a:pPr>
          <a:r>
            <a:rPr lang="sk-SK" sz="1400" dirty="0">
              <a:solidFill>
                <a:srgbClr val="54585A"/>
              </a:solidFill>
              <a:latin typeface="Arial"/>
              <a:ea typeface="+mn-ea"/>
              <a:cs typeface="Arial"/>
            </a:rPr>
            <a:t>Mosty, tunely, letiská, skládky, diaľnice, oporné múry a protihlukové steny, koľajové a trolejbusové dráhy, lanovky, skládky nebezpečných odpadov, elektrické vedenia veľmi vysokého napätia, ostatné inžinierske stavby s výškou viac ako 50m, </a:t>
          </a:r>
          <a:r>
            <a:rPr lang="sk-SK" sz="1400" b="0" dirty="0">
              <a:solidFill>
                <a:srgbClr val="54585A"/>
              </a:solidFill>
              <a:latin typeface="+mn-lt"/>
              <a:ea typeface="+mn-ea"/>
              <a:cs typeface="Arial"/>
            </a:rPr>
            <a:t>priehrady, čističky odpadových vôd, nádrže a silá s vý</a:t>
          </a:r>
          <a:r>
            <a:rPr lang="sk-SK" sz="1400" dirty="0">
              <a:solidFill>
                <a:srgbClr val="54585A"/>
              </a:solidFill>
              <a:latin typeface="Arial"/>
              <a:ea typeface="+mn-ea"/>
              <a:cs typeface="Arial"/>
            </a:rPr>
            <a:t>škou viac ako 12m, stavby jadrových zariadení</a:t>
          </a:r>
          <a:endParaRPr lang="en-US" sz="1400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2E8398F6-CF9F-473A-ACBA-02FDF94C5AB9}" type="parTrans" cxnId="{2E5F605A-E4B7-4DE2-88E2-AC06FF2BCB94}">
      <dgm:prSet/>
      <dgm:spPr/>
      <dgm:t>
        <a:bodyPr/>
        <a:lstStyle/>
        <a:p>
          <a:endParaRPr lang="en-US"/>
        </a:p>
      </dgm:t>
    </dgm:pt>
    <dgm:pt modelId="{F1BE0381-6F5F-48BE-83D5-F5CF13AD514A}" type="sibTrans" cxnId="{2E5F605A-E4B7-4DE2-88E2-AC06FF2BCB94}">
      <dgm:prSet/>
      <dgm:spPr/>
      <dgm:t>
        <a:bodyPr/>
        <a:lstStyle/>
        <a:p>
          <a:endParaRPr lang="en-US"/>
        </a:p>
      </dgm:t>
    </dgm:pt>
    <dgm:pt modelId="{BD3E6E65-4E14-42DC-82E2-6C67B595F9EF}">
      <dgm:prSet phldrT="[Text]"/>
      <dgm:spPr>
        <a:xfrm>
          <a:off x="419660" y="81319"/>
          <a:ext cx="5875243" cy="324720"/>
        </a:xfrm>
        <a:prstGeom prst="roundRect">
          <a:avLst/>
        </a:prstGeom>
        <a:solidFill>
          <a:srgbClr val="FF6600">
            <a:alpha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5A58F140-CE92-4085-84AD-E20FA3232138}" type="parTrans" cxnId="{F8C1C52A-AC5C-4BE4-BADF-BE93A68FCAA7}">
      <dgm:prSet/>
      <dgm:spPr/>
      <dgm:t>
        <a:bodyPr/>
        <a:lstStyle/>
        <a:p>
          <a:endParaRPr lang="en-US"/>
        </a:p>
      </dgm:t>
    </dgm:pt>
    <dgm:pt modelId="{BE34D3F5-FAC3-4645-8959-458D7A6FA5D2}" type="sibTrans" cxnId="{F8C1C52A-AC5C-4BE4-BADF-BE93A68FCAA7}">
      <dgm:prSet/>
      <dgm:spPr/>
      <dgm:t>
        <a:bodyPr/>
        <a:lstStyle/>
        <a:p>
          <a:endParaRPr lang="en-US"/>
        </a:p>
      </dgm:t>
    </dgm:pt>
    <dgm:pt modelId="{00239838-EDC4-44D8-B63F-B491498F06A7}" type="pres">
      <dgm:prSet presAssocID="{289A3AC0-729E-42DF-9D51-47B7CDCE5718}" presName="linear" presStyleCnt="0">
        <dgm:presLayoutVars>
          <dgm:dir/>
          <dgm:animLvl val="lvl"/>
          <dgm:resizeHandles val="exact"/>
        </dgm:presLayoutVars>
      </dgm:prSet>
      <dgm:spPr/>
    </dgm:pt>
    <dgm:pt modelId="{95F69585-1646-41A2-AA7F-D24DBD9F7319}" type="pres">
      <dgm:prSet presAssocID="{BD3E6E65-4E14-42DC-82E2-6C67B595F9EF}" presName="parentLin" presStyleCnt="0"/>
      <dgm:spPr/>
    </dgm:pt>
    <dgm:pt modelId="{8AB0672C-B9D6-4E85-A153-B39CBD266165}" type="pres">
      <dgm:prSet presAssocID="{BD3E6E65-4E14-42DC-82E2-6C67B595F9EF}" presName="parentLeftMargin" presStyleLbl="node1" presStyleIdx="0" presStyleCnt="1"/>
      <dgm:spPr/>
    </dgm:pt>
    <dgm:pt modelId="{33F0569A-FF3B-42D0-BCFA-A9964D94D223}" type="pres">
      <dgm:prSet presAssocID="{BD3E6E65-4E14-42DC-82E2-6C67B595F9EF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EC8D0EC-B17B-47CD-9E51-95115CB98D67}" type="pres">
      <dgm:prSet presAssocID="{BD3E6E65-4E14-42DC-82E2-6C67B595F9EF}" presName="negativeSpace" presStyleCnt="0"/>
      <dgm:spPr/>
    </dgm:pt>
    <dgm:pt modelId="{DA4010C5-CC76-42E7-ADB8-5E90756EFF9C}" type="pres">
      <dgm:prSet presAssocID="{BD3E6E65-4E14-42DC-82E2-6C67B595F9EF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F8C1C52A-AC5C-4BE4-BADF-BE93A68FCAA7}" srcId="{289A3AC0-729E-42DF-9D51-47B7CDCE5718}" destId="{BD3E6E65-4E14-42DC-82E2-6C67B595F9EF}" srcOrd="0" destOrd="0" parTransId="{5A58F140-CE92-4085-84AD-E20FA3232138}" sibTransId="{BE34D3F5-FAC3-4645-8959-458D7A6FA5D2}"/>
    <dgm:cxn modelId="{7F3E2C37-574E-4627-9EB6-DE79EE7873B2}" type="presOf" srcId="{BD3E6E65-4E14-42DC-82E2-6C67B595F9EF}" destId="{33F0569A-FF3B-42D0-BCFA-A9964D94D223}" srcOrd="1" destOrd="0" presId="urn:microsoft.com/office/officeart/2005/8/layout/list1"/>
    <dgm:cxn modelId="{67895779-1EEF-4906-A72E-15FE5E99D42B}" type="presOf" srcId="{BD3E6E65-4E14-42DC-82E2-6C67B595F9EF}" destId="{8AB0672C-B9D6-4E85-A153-B39CBD266165}" srcOrd="0" destOrd="0" presId="urn:microsoft.com/office/officeart/2005/8/layout/list1"/>
    <dgm:cxn modelId="{2E5F605A-E4B7-4DE2-88E2-AC06FF2BCB94}" srcId="{BD3E6E65-4E14-42DC-82E2-6C67B595F9EF}" destId="{295F433E-8EBF-461D-B603-00816C83A598}" srcOrd="0" destOrd="0" parTransId="{2E8398F6-CF9F-473A-ACBA-02FDF94C5AB9}" sibTransId="{F1BE0381-6F5F-48BE-83D5-F5CF13AD514A}"/>
    <dgm:cxn modelId="{E14DB7A8-9E00-4B5E-95B6-7176C760963E}" type="presOf" srcId="{289A3AC0-729E-42DF-9D51-47B7CDCE5718}" destId="{00239838-EDC4-44D8-B63F-B491498F06A7}" srcOrd="0" destOrd="0" presId="urn:microsoft.com/office/officeart/2005/8/layout/list1"/>
    <dgm:cxn modelId="{EB0589FA-3AB1-4026-A7B6-0143AEA084C4}" type="presOf" srcId="{295F433E-8EBF-461D-B603-00816C83A598}" destId="{DA4010C5-CC76-42E7-ADB8-5E90756EFF9C}" srcOrd="0" destOrd="0" presId="urn:microsoft.com/office/officeart/2005/8/layout/list1"/>
    <dgm:cxn modelId="{D2EAC7BF-77E1-40B7-9C0F-1004181639EA}" type="presParOf" srcId="{00239838-EDC4-44D8-B63F-B491498F06A7}" destId="{95F69585-1646-41A2-AA7F-D24DBD9F7319}" srcOrd="0" destOrd="0" presId="urn:microsoft.com/office/officeart/2005/8/layout/list1"/>
    <dgm:cxn modelId="{060158EF-A519-42BE-83DB-7AC59A5E3539}" type="presParOf" srcId="{95F69585-1646-41A2-AA7F-D24DBD9F7319}" destId="{8AB0672C-B9D6-4E85-A153-B39CBD266165}" srcOrd="0" destOrd="0" presId="urn:microsoft.com/office/officeart/2005/8/layout/list1"/>
    <dgm:cxn modelId="{9D8207ED-4E65-4749-A741-E363D04899DA}" type="presParOf" srcId="{95F69585-1646-41A2-AA7F-D24DBD9F7319}" destId="{33F0569A-FF3B-42D0-BCFA-A9964D94D223}" srcOrd="1" destOrd="0" presId="urn:microsoft.com/office/officeart/2005/8/layout/list1"/>
    <dgm:cxn modelId="{E34125D3-247F-430F-9659-ACA52A7DD7A2}" type="presParOf" srcId="{00239838-EDC4-44D8-B63F-B491498F06A7}" destId="{1EC8D0EC-B17B-47CD-9E51-95115CB98D67}" srcOrd="1" destOrd="0" presId="urn:microsoft.com/office/officeart/2005/8/layout/list1"/>
    <dgm:cxn modelId="{20C68673-67CF-49AB-8590-D19F73CDDE5D}" type="presParOf" srcId="{00239838-EDC4-44D8-B63F-B491498F06A7}" destId="{DA4010C5-CC76-42E7-ADB8-5E90756EFF9C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552A49C-062C-4128-976B-CC4ACB2E618A}" type="doc">
      <dgm:prSet loTypeId="urn:microsoft.com/office/officeart/2005/8/layout/hList1" loCatId="list" qsTypeId="urn:microsoft.com/office/officeart/2005/8/quickstyle/simple4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7CF3B5F3-D682-45AC-9731-02F50E8F176A}">
      <dgm:prSet phldrT="[Text]" custT="1"/>
      <dgm:spPr>
        <a:xfrm>
          <a:off x="0" y="31022"/>
          <a:ext cx="8224838" cy="1555200"/>
        </a:xfrm>
        <a:prstGeom prst="rect">
          <a:avLst/>
        </a:prstGeom>
        <a:gradFill rotWithShape="0">
          <a:gsLst>
            <a:gs pos="0">
              <a:srgbClr val="002060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002060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002060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002060"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>
            <a:buNone/>
          </a:pPr>
          <a:r>
            <a:rPr lang="sk-SK" sz="3600" noProof="0" dirty="0">
              <a:solidFill>
                <a:srgbClr val="FFFFFF"/>
              </a:solidFill>
              <a:latin typeface="Arial"/>
              <a:ea typeface="+mn-ea"/>
              <a:cs typeface="Arial"/>
            </a:rPr>
            <a:t>Vyhradené stavby</a:t>
          </a:r>
        </a:p>
      </dgm:t>
    </dgm:pt>
    <dgm:pt modelId="{429F352C-79C3-4B68-B295-4F532A85D3D6}" type="parTrans" cxnId="{1D7B3C02-1A63-4906-A322-22A021353FC9}">
      <dgm:prSet/>
      <dgm:spPr/>
      <dgm:t>
        <a:bodyPr/>
        <a:lstStyle/>
        <a:p>
          <a:endParaRPr lang="en-US"/>
        </a:p>
      </dgm:t>
    </dgm:pt>
    <dgm:pt modelId="{0531EA5C-9F2F-4854-91E7-3736530B4A96}" type="sibTrans" cxnId="{1D7B3C02-1A63-4906-A322-22A021353FC9}">
      <dgm:prSet/>
      <dgm:spPr/>
      <dgm:t>
        <a:bodyPr/>
        <a:lstStyle/>
        <a:p>
          <a:endParaRPr lang="en-US"/>
        </a:p>
      </dgm:t>
    </dgm:pt>
    <dgm:pt modelId="{96C1AC91-3818-4BDC-B7BA-F3B7825A8234}">
      <dgm:prSet phldrT="[Text]" custT="1"/>
      <dgm:spPr>
        <a:xfrm>
          <a:off x="0" y="1586222"/>
          <a:ext cx="8224838" cy="2371680"/>
        </a:xfrm>
        <a:prstGeom prst="rect">
          <a:avLst/>
        </a:prstGeom>
        <a:solidFill>
          <a:srgbClr val="002060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002060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sk-SK" sz="2400" noProof="0" dirty="0">
              <a:solidFill>
                <a:srgbClr val="54585A"/>
              </a:solidFill>
              <a:latin typeface="Arial"/>
              <a:ea typeface="+mn-ea"/>
              <a:cs typeface="Arial"/>
            </a:rPr>
            <a:t>povinný vykonávací projekt</a:t>
          </a:r>
        </a:p>
      </dgm:t>
    </dgm:pt>
    <dgm:pt modelId="{C1DD0043-4D83-4909-8344-3A4F42A87ED7}" type="parTrans" cxnId="{A4DFEAC6-38F3-4C13-B980-EA4FDFA60F4E}">
      <dgm:prSet/>
      <dgm:spPr/>
      <dgm:t>
        <a:bodyPr/>
        <a:lstStyle/>
        <a:p>
          <a:endParaRPr lang="en-US"/>
        </a:p>
      </dgm:t>
    </dgm:pt>
    <dgm:pt modelId="{AAC8DDB3-AC41-4269-94BF-12860099A871}" type="sibTrans" cxnId="{A4DFEAC6-38F3-4C13-B980-EA4FDFA60F4E}">
      <dgm:prSet/>
      <dgm:spPr/>
      <dgm:t>
        <a:bodyPr/>
        <a:lstStyle/>
        <a:p>
          <a:endParaRPr lang="en-US"/>
        </a:p>
      </dgm:t>
    </dgm:pt>
    <dgm:pt modelId="{B268D1AA-0A32-4C5E-8118-2DB51F86EC2E}">
      <dgm:prSet custT="1"/>
      <dgm:spPr>
        <a:xfrm>
          <a:off x="0" y="1586222"/>
          <a:ext cx="8224838" cy="2371680"/>
        </a:xfrm>
        <a:prstGeom prst="rect">
          <a:avLst/>
        </a:prstGeom>
        <a:solidFill>
          <a:srgbClr val="002060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002060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sk-SK" sz="2400" noProof="0" dirty="0">
              <a:solidFill>
                <a:srgbClr val="54585A"/>
              </a:solidFill>
              <a:latin typeface="Arial"/>
              <a:ea typeface="+mn-ea"/>
              <a:cs typeface="Arial"/>
            </a:rPr>
            <a:t>povinný autorizovaný stavebný dozor a stavbyvedúci</a:t>
          </a:r>
        </a:p>
      </dgm:t>
    </dgm:pt>
    <dgm:pt modelId="{94A139AF-16B5-468D-8EB0-78A6290CDDC0}" type="parTrans" cxnId="{9F0D520D-A61D-4D13-9E5A-C6B557772EE0}">
      <dgm:prSet/>
      <dgm:spPr/>
      <dgm:t>
        <a:bodyPr/>
        <a:lstStyle/>
        <a:p>
          <a:endParaRPr lang="en-US"/>
        </a:p>
      </dgm:t>
    </dgm:pt>
    <dgm:pt modelId="{FF1E989F-E963-46E0-9BF9-7ACA25BF2028}" type="sibTrans" cxnId="{9F0D520D-A61D-4D13-9E5A-C6B557772EE0}">
      <dgm:prSet/>
      <dgm:spPr/>
      <dgm:t>
        <a:bodyPr/>
        <a:lstStyle/>
        <a:p>
          <a:endParaRPr lang="en-US"/>
        </a:p>
      </dgm:t>
    </dgm:pt>
    <dgm:pt modelId="{FECB7AB0-0942-4049-BE87-49323E596BC4}">
      <dgm:prSet custT="1"/>
      <dgm:spPr>
        <a:xfrm>
          <a:off x="0" y="1586222"/>
          <a:ext cx="8224838" cy="2371680"/>
        </a:xfrm>
        <a:prstGeom prst="rect">
          <a:avLst/>
        </a:prstGeom>
        <a:solidFill>
          <a:srgbClr val="002060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002060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sk-SK" sz="2400" noProof="0" dirty="0">
              <a:solidFill>
                <a:srgbClr val="54585A"/>
              </a:solidFill>
              <a:latin typeface="Arial"/>
              <a:ea typeface="+mn-ea"/>
              <a:cs typeface="Arial"/>
            </a:rPr>
            <a:t>kontrolný statický audit</a:t>
          </a:r>
        </a:p>
      </dgm:t>
    </dgm:pt>
    <dgm:pt modelId="{8BFA5BB1-5577-4BF4-B1A6-F7935315641C}" type="parTrans" cxnId="{347F9C1D-A482-471D-B0C7-8D4214F81149}">
      <dgm:prSet/>
      <dgm:spPr/>
      <dgm:t>
        <a:bodyPr/>
        <a:lstStyle/>
        <a:p>
          <a:endParaRPr lang="en-US"/>
        </a:p>
      </dgm:t>
    </dgm:pt>
    <dgm:pt modelId="{5A429E86-D33F-4836-BB87-6E9835470F9A}" type="sibTrans" cxnId="{347F9C1D-A482-471D-B0C7-8D4214F81149}">
      <dgm:prSet/>
      <dgm:spPr/>
      <dgm:t>
        <a:bodyPr/>
        <a:lstStyle/>
        <a:p>
          <a:endParaRPr lang="en-US"/>
        </a:p>
      </dgm:t>
    </dgm:pt>
    <dgm:pt modelId="{0E8E1DED-F7ED-4175-885D-D04FB3E2344A}">
      <dgm:prSet custT="1"/>
      <dgm:spPr>
        <a:xfrm>
          <a:off x="0" y="1586222"/>
          <a:ext cx="8224838" cy="2371680"/>
        </a:xfrm>
        <a:prstGeom prst="rect">
          <a:avLst/>
        </a:prstGeom>
        <a:solidFill>
          <a:srgbClr val="002060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002060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sk-SK" sz="2400" noProof="0" dirty="0">
              <a:solidFill>
                <a:srgbClr val="54585A"/>
              </a:solidFill>
              <a:latin typeface="Arial"/>
              <a:ea typeface="+mn-ea"/>
              <a:cs typeface="Arial"/>
            </a:rPr>
            <a:t>môže realizovať len certifikovaný generálny zhotoviteľ</a:t>
          </a:r>
        </a:p>
      </dgm:t>
    </dgm:pt>
    <dgm:pt modelId="{D959932E-0137-43C7-9722-C56C1DEE6027}" type="parTrans" cxnId="{C53ACBF7-9742-4B34-AB34-1F6B5198808E}">
      <dgm:prSet/>
      <dgm:spPr/>
      <dgm:t>
        <a:bodyPr/>
        <a:lstStyle/>
        <a:p>
          <a:endParaRPr lang="en-US"/>
        </a:p>
      </dgm:t>
    </dgm:pt>
    <dgm:pt modelId="{B36D6214-5986-4CB1-8CE5-D8489DEF5FEF}" type="sibTrans" cxnId="{C53ACBF7-9742-4B34-AB34-1F6B5198808E}">
      <dgm:prSet/>
      <dgm:spPr/>
      <dgm:t>
        <a:bodyPr/>
        <a:lstStyle/>
        <a:p>
          <a:endParaRPr lang="en-US"/>
        </a:p>
      </dgm:t>
    </dgm:pt>
    <dgm:pt modelId="{622F01FE-1D33-414F-992C-6B7422056C63}">
      <dgm:prSet custT="1"/>
      <dgm:spPr>
        <a:xfrm>
          <a:off x="0" y="1586222"/>
          <a:ext cx="8224838" cy="2371680"/>
        </a:xfrm>
        <a:prstGeom prst="rect">
          <a:avLst/>
        </a:prstGeom>
        <a:solidFill>
          <a:srgbClr val="002060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002060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sk-SK" sz="2400" noProof="0" dirty="0">
              <a:solidFill>
                <a:srgbClr val="54585A"/>
              </a:solidFill>
              <a:latin typeface="Arial"/>
              <a:ea typeface="+mn-ea"/>
              <a:cs typeface="Arial"/>
            </a:rPr>
            <a:t>povinný priebežný projektový dohľad</a:t>
          </a:r>
        </a:p>
      </dgm:t>
    </dgm:pt>
    <dgm:pt modelId="{9D68E76E-AB9E-4F57-9C18-80BD57176770}" type="parTrans" cxnId="{3C909227-A4C7-4A49-A04E-41BBA5003E06}">
      <dgm:prSet/>
      <dgm:spPr/>
      <dgm:t>
        <a:bodyPr/>
        <a:lstStyle/>
        <a:p>
          <a:endParaRPr lang="en-US"/>
        </a:p>
      </dgm:t>
    </dgm:pt>
    <dgm:pt modelId="{23D13773-69F2-4A5D-BD5D-EE0551E2116D}" type="sibTrans" cxnId="{3C909227-A4C7-4A49-A04E-41BBA5003E06}">
      <dgm:prSet/>
      <dgm:spPr/>
      <dgm:t>
        <a:bodyPr/>
        <a:lstStyle/>
        <a:p>
          <a:endParaRPr lang="en-US"/>
        </a:p>
      </dgm:t>
    </dgm:pt>
    <dgm:pt modelId="{7EB25651-F178-45D2-BF7C-57243201909F}" type="pres">
      <dgm:prSet presAssocID="{D552A49C-062C-4128-976B-CC4ACB2E618A}" presName="Name0" presStyleCnt="0">
        <dgm:presLayoutVars>
          <dgm:dir/>
          <dgm:animLvl val="lvl"/>
          <dgm:resizeHandles val="exact"/>
        </dgm:presLayoutVars>
      </dgm:prSet>
      <dgm:spPr/>
    </dgm:pt>
    <dgm:pt modelId="{3838ACC3-5B5B-4EBE-B409-84F06E0CFD6C}" type="pres">
      <dgm:prSet presAssocID="{7CF3B5F3-D682-45AC-9731-02F50E8F176A}" presName="composite" presStyleCnt="0"/>
      <dgm:spPr/>
    </dgm:pt>
    <dgm:pt modelId="{94ECB7CF-86A6-46AA-A053-CE2107F290CF}" type="pres">
      <dgm:prSet presAssocID="{7CF3B5F3-D682-45AC-9731-02F50E8F176A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715AAA85-2696-4CB1-93F2-E550EBAFB6B9}" type="pres">
      <dgm:prSet presAssocID="{7CF3B5F3-D682-45AC-9731-02F50E8F176A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1D7B3C02-1A63-4906-A322-22A021353FC9}" srcId="{D552A49C-062C-4128-976B-CC4ACB2E618A}" destId="{7CF3B5F3-D682-45AC-9731-02F50E8F176A}" srcOrd="0" destOrd="0" parTransId="{429F352C-79C3-4B68-B295-4F532A85D3D6}" sibTransId="{0531EA5C-9F2F-4854-91E7-3736530B4A96}"/>
    <dgm:cxn modelId="{9F0D520D-A61D-4D13-9E5A-C6B557772EE0}" srcId="{7CF3B5F3-D682-45AC-9731-02F50E8F176A}" destId="{B268D1AA-0A32-4C5E-8118-2DB51F86EC2E}" srcOrd="1" destOrd="0" parTransId="{94A139AF-16B5-468D-8EB0-78A6290CDDC0}" sibTransId="{FF1E989F-E963-46E0-9BF9-7ACA25BF2028}"/>
    <dgm:cxn modelId="{347F9C1D-A482-471D-B0C7-8D4214F81149}" srcId="{7CF3B5F3-D682-45AC-9731-02F50E8F176A}" destId="{FECB7AB0-0942-4049-BE87-49323E596BC4}" srcOrd="2" destOrd="0" parTransId="{8BFA5BB1-5577-4BF4-B1A6-F7935315641C}" sibTransId="{5A429E86-D33F-4836-BB87-6E9835470F9A}"/>
    <dgm:cxn modelId="{2C32E122-E691-4832-9AA8-DB1B272429DD}" type="presOf" srcId="{96C1AC91-3818-4BDC-B7BA-F3B7825A8234}" destId="{715AAA85-2696-4CB1-93F2-E550EBAFB6B9}" srcOrd="0" destOrd="0" presId="urn:microsoft.com/office/officeart/2005/8/layout/hList1"/>
    <dgm:cxn modelId="{3C909227-A4C7-4A49-A04E-41BBA5003E06}" srcId="{7CF3B5F3-D682-45AC-9731-02F50E8F176A}" destId="{622F01FE-1D33-414F-992C-6B7422056C63}" srcOrd="4" destOrd="0" parTransId="{9D68E76E-AB9E-4F57-9C18-80BD57176770}" sibTransId="{23D13773-69F2-4A5D-BD5D-EE0551E2116D}"/>
    <dgm:cxn modelId="{B11D2655-EFA0-4AE8-A595-8584A6BFEE2A}" type="presOf" srcId="{FECB7AB0-0942-4049-BE87-49323E596BC4}" destId="{715AAA85-2696-4CB1-93F2-E550EBAFB6B9}" srcOrd="0" destOrd="2" presId="urn:microsoft.com/office/officeart/2005/8/layout/hList1"/>
    <dgm:cxn modelId="{EBB68378-3C16-43B2-B021-FDD51B080C3A}" type="presOf" srcId="{D552A49C-062C-4128-976B-CC4ACB2E618A}" destId="{7EB25651-F178-45D2-BF7C-57243201909F}" srcOrd="0" destOrd="0" presId="urn:microsoft.com/office/officeart/2005/8/layout/hList1"/>
    <dgm:cxn modelId="{B47FDC7C-ED41-4B9A-9C96-1E7EBEC46D73}" type="presOf" srcId="{622F01FE-1D33-414F-992C-6B7422056C63}" destId="{715AAA85-2696-4CB1-93F2-E550EBAFB6B9}" srcOrd="0" destOrd="4" presId="urn:microsoft.com/office/officeart/2005/8/layout/hList1"/>
    <dgm:cxn modelId="{7EA566BB-7DB1-4025-936A-B993F9A58030}" type="presOf" srcId="{0E8E1DED-F7ED-4175-885D-D04FB3E2344A}" destId="{715AAA85-2696-4CB1-93F2-E550EBAFB6B9}" srcOrd="0" destOrd="3" presId="urn:microsoft.com/office/officeart/2005/8/layout/hList1"/>
    <dgm:cxn modelId="{A4DFEAC6-38F3-4C13-B980-EA4FDFA60F4E}" srcId="{7CF3B5F3-D682-45AC-9731-02F50E8F176A}" destId="{96C1AC91-3818-4BDC-B7BA-F3B7825A8234}" srcOrd="0" destOrd="0" parTransId="{C1DD0043-4D83-4909-8344-3A4F42A87ED7}" sibTransId="{AAC8DDB3-AC41-4269-94BF-12860099A871}"/>
    <dgm:cxn modelId="{AA7BD1E4-E2EB-41BB-9F3E-A51C31E5455A}" type="presOf" srcId="{7CF3B5F3-D682-45AC-9731-02F50E8F176A}" destId="{94ECB7CF-86A6-46AA-A053-CE2107F290CF}" srcOrd="0" destOrd="0" presId="urn:microsoft.com/office/officeart/2005/8/layout/hList1"/>
    <dgm:cxn modelId="{EE7152F4-FEF5-4654-85C7-CA1E911E6C84}" type="presOf" srcId="{B268D1AA-0A32-4C5E-8118-2DB51F86EC2E}" destId="{715AAA85-2696-4CB1-93F2-E550EBAFB6B9}" srcOrd="0" destOrd="1" presId="urn:microsoft.com/office/officeart/2005/8/layout/hList1"/>
    <dgm:cxn modelId="{C53ACBF7-9742-4B34-AB34-1F6B5198808E}" srcId="{7CF3B5F3-D682-45AC-9731-02F50E8F176A}" destId="{0E8E1DED-F7ED-4175-885D-D04FB3E2344A}" srcOrd="3" destOrd="0" parTransId="{D959932E-0137-43C7-9722-C56C1DEE6027}" sibTransId="{B36D6214-5986-4CB1-8CE5-D8489DEF5FEF}"/>
    <dgm:cxn modelId="{56140715-D4A4-4BCF-8C27-8318AD6E1A8E}" type="presParOf" srcId="{7EB25651-F178-45D2-BF7C-57243201909F}" destId="{3838ACC3-5B5B-4EBE-B409-84F06E0CFD6C}" srcOrd="0" destOrd="0" presId="urn:microsoft.com/office/officeart/2005/8/layout/hList1"/>
    <dgm:cxn modelId="{83672588-3805-4664-B1DE-46FAB128A334}" type="presParOf" srcId="{3838ACC3-5B5B-4EBE-B409-84F06E0CFD6C}" destId="{94ECB7CF-86A6-46AA-A053-CE2107F290CF}" srcOrd="0" destOrd="0" presId="urn:microsoft.com/office/officeart/2005/8/layout/hList1"/>
    <dgm:cxn modelId="{FFC09A45-8B43-48F3-994F-86FBCD74426E}" type="presParOf" srcId="{3838ACC3-5B5B-4EBE-B409-84F06E0CFD6C}" destId="{715AAA85-2696-4CB1-93F2-E550EBAFB6B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56ECE94-69DC-4859-B79F-0D2FF9BFE811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C308A708-35D5-4B67-BF60-52ED6E083CE3}">
      <dgm:prSet phldrT="[Text]" custT="1"/>
      <dgm:spPr/>
      <dgm:t>
        <a:bodyPr/>
        <a:lstStyle/>
        <a:p>
          <a:r>
            <a:rPr lang="sk-SK" sz="3200" noProof="0" dirty="0">
              <a:solidFill>
                <a:schemeClr val="bg1"/>
              </a:solidFill>
            </a:rPr>
            <a:t>stavebný zámer</a:t>
          </a:r>
        </a:p>
      </dgm:t>
    </dgm:pt>
    <dgm:pt modelId="{E313F476-2315-4F0D-8D17-1FE48C5A08FE}" type="parTrans" cxnId="{B09B1E16-D010-442A-83A2-1BC8ABC2FF89}">
      <dgm:prSet/>
      <dgm:spPr/>
      <dgm:t>
        <a:bodyPr/>
        <a:lstStyle/>
        <a:p>
          <a:endParaRPr lang="sk-SK" sz="3200" noProof="0" dirty="0">
            <a:solidFill>
              <a:srgbClr val="54585A"/>
            </a:solidFill>
          </a:endParaRPr>
        </a:p>
      </dgm:t>
    </dgm:pt>
    <dgm:pt modelId="{22E159DB-6E9D-4B36-ACC8-74FDE64D6BCD}" type="sibTrans" cxnId="{B09B1E16-D010-442A-83A2-1BC8ABC2FF89}">
      <dgm:prSet/>
      <dgm:spPr/>
      <dgm:t>
        <a:bodyPr/>
        <a:lstStyle/>
        <a:p>
          <a:endParaRPr lang="sk-SK" sz="3200" noProof="0" dirty="0">
            <a:solidFill>
              <a:srgbClr val="54585A"/>
            </a:solidFill>
          </a:endParaRPr>
        </a:p>
      </dgm:t>
    </dgm:pt>
    <dgm:pt modelId="{29807268-E5DF-4F92-98BC-1E65FF6DA75A}">
      <dgm:prSet custT="1"/>
      <dgm:spPr/>
      <dgm:t>
        <a:bodyPr/>
        <a:lstStyle/>
        <a:p>
          <a:r>
            <a:rPr lang="sk-SK" sz="3200" noProof="0">
              <a:solidFill>
                <a:srgbClr val="54585A"/>
              </a:solidFill>
            </a:rPr>
            <a:t>a vykonávací projekt</a:t>
          </a:r>
          <a:endParaRPr lang="sk-SK" sz="3200" noProof="0" dirty="0">
            <a:solidFill>
              <a:srgbClr val="54585A"/>
            </a:solidFill>
          </a:endParaRPr>
        </a:p>
      </dgm:t>
    </dgm:pt>
    <dgm:pt modelId="{4421AF09-524F-4461-A87E-2C4E513351C1}" type="parTrans" cxnId="{9F744AC2-DA94-40C7-ADD1-7489E2139C53}">
      <dgm:prSet/>
      <dgm:spPr/>
      <dgm:t>
        <a:bodyPr/>
        <a:lstStyle/>
        <a:p>
          <a:endParaRPr lang="sk-SK" sz="3200" noProof="0" dirty="0">
            <a:solidFill>
              <a:srgbClr val="54585A"/>
            </a:solidFill>
          </a:endParaRPr>
        </a:p>
      </dgm:t>
    </dgm:pt>
    <dgm:pt modelId="{AB16C642-CDEE-4C89-9C05-623155D80D54}" type="sibTrans" cxnId="{9F744AC2-DA94-40C7-ADD1-7489E2139C53}">
      <dgm:prSet/>
      <dgm:spPr/>
      <dgm:t>
        <a:bodyPr/>
        <a:lstStyle/>
        <a:p>
          <a:endParaRPr lang="sk-SK" sz="3200" noProof="0" dirty="0">
            <a:solidFill>
              <a:srgbClr val="54585A"/>
            </a:solidFill>
          </a:endParaRPr>
        </a:p>
      </dgm:t>
    </dgm:pt>
    <dgm:pt modelId="{D703E716-30C2-4BF7-8DCF-220AD1C63A36}">
      <dgm:prSet phldrT="[Text]" custT="1"/>
      <dgm:spPr/>
      <dgm:t>
        <a:bodyPr/>
        <a:lstStyle/>
        <a:p>
          <a:r>
            <a:rPr lang="sk-SK" sz="3200" noProof="0">
              <a:solidFill>
                <a:srgbClr val="54585A"/>
              </a:solidFill>
            </a:rPr>
            <a:t>projekt stavby</a:t>
          </a:r>
          <a:endParaRPr lang="sk-SK" sz="3200" noProof="0" dirty="0">
            <a:solidFill>
              <a:srgbClr val="54585A"/>
            </a:solidFill>
          </a:endParaRPr>
        </a:p>
      </dgm:t>
    </dgm:pt>
    <dgm:pt modelId="{0C07400A-02E9-42C9-AD48-E67A7485C51A}" type="parTrans" cxnId="{6368DB63-A4DC-4935-88F6-8BF2D48FE6D0}">
      <dgm:prSet/>
      <dgm:spPr/>
      <dgm:t>
        <a:bodyPr/>
        <a:lstStyle/>
        <a:p>
          <a:endParaRPr lang="sk-SK" sz="3200" noProof="0" dirty="0">
            <a:solidFill>
              <a:srgbClr val="54585A"/>
            </a:solidFill>
          </a:endParaRPr>
        </a:p>
      </dgm:t>
    </dgm:pt>
    <dgm:pt modelId="{F917F24C-8582-4587-B987-6A5144C8B303}" type="sibTrans" cxnId="{6368DB63-A4DC-4935-88F6-8BF2D48FE6D0}">
      <dgm:prSet/>
      <dgm:spPr/>
      <dgm:t>
        <a:bodyPr/>
        <a:lstStyle/>
        <a:p>
          <a:endParaRPr lang="sk-SK" sz="3200" noProof="0" dirty="0">
            <a:solidFill>
              <a:srgbClr val="54585A"/>
            </a:solidFill>
          </a:endParaRPr>
        </a:p>
      </dgm:t>
    </dgm:pt>
    <dgm:pt modelId="{FD4F54E9-24AE-4975-9E9C-DC8E0FAE7DD5}">
      <dgm:prSet phldrT="[Text]" custT="1"/>
      <dgm:spPr/>
      <dgm:t>
        <a:bodyPr/>
        <a:lstStyle/>
        <a:p>
          <a:r>
            <a:rPr lang="sk-SK" sz="3200" noProof="0" dirty="0">
              <a:solidFill>
                <a:srgbClr val="54585A"/>
              </a:solidFill>
            </a:rPr>
            <a:t>projekt stavby na ohlásenie</a:t>
          </a:r>
        </a:p>
        <a:p>
          <a:r>
            <a:rPr lang="sk-SK" sz="2400" u="sng" noProof="0" dirty="0">
              <a:solidFill>
                <a:srgbClr val="00B0F0"/>
              </a:solidFill>
            </a:rPr>
            <a:t>Ak drobná stavba kt. nie je budovou a stavebné úpravy – stačí </a:t>
          </a:r>
          <a:r>
            <a:rPr lang="sk-SK" sz="2400" u="sng" dirty="0">
              <a:solidFill>
                <a:srgbClr val="00B0F0"/>
              </a:solidFill>
            </a:rPr>
            <a:t>grafické znázornenie, príp. montážna dokumentácia</a:t>
          </a:r>
          <a:endParaRPr lang="sk-SK" sz="2400" u="sng" noProof="0" dirty="0">
            <a:solidFill>
              <a:srgbClr val="00B0F0"/>
            </a:solidFill>
          </a:endParaRPr>
        </a:p>
      </dgm:t>
    </dgm:pt>
    <dgm:pt modelId="{A5F88196-45A2-4D36-ADD7-D314EE1C09CD}" type="parTrans" cxnId="{A3182013-A8F2-4A62-9ED7-6EA2E55B2018}">
      <dgm:prSet/>
      <dgm:spPr/>
      <dgm:t>
        <a:bodyPr/>
        <a:lstStyle/>
        <a:p>
          <a:endParaRPr lang="sk-SK" sz="3200" noProof="0" dirty="0">
            <a:solidFill>
              <a:srgbClr val="54585A"/>
            </a:solidFill>
          </a:endParaRPr>
        </a:p>
      </dgm:t>
    </dgm:pt>
    <dgm:pt modelId="{E0B5AC8C-8DBA-4390-B231-D442E97B3B64}" type="sibTrans" cxnId="{A3182013-A8F2-4A62-9ED7-6EA2E55B2018}">
      <dgm:prSet/>
      <dgm:spPr/>
      <dgm:t>
        <a:bodyPr/>
        <a:lstStyle/>
        <a:p>
          <a:endParaRPr lang="sk-SK" sz="3200" noProof="0" dirty="0">
            <a:solidFill>
              <a:srgbClr val="54585A"/>
            </a:solidFill>
          </a:endParaRPr>
        </a:p>
      </dgm:t>
    </dgm:pt>
    <dgm:pt modelId="{221420B8-FB20-47E0-82A4-04B0D3C57E1A}" type="pres">
      <dgm:prSet presAssocID="{256ECE94-69DC-4859-B79F-0D2FF9BFE811}" presName="Name0" presStyleCnt="0">
        <dgm:presLayoutVars>
          <dgm:chMax val="7"/>
          <dgm:chPref val="7"/>
          <dgm:dir/>
        </dgm:presLayoutVars>
      </dgm:prSet>
      <dgm:spPr/>
    </dgm:pt>
    <dgm:pt modelId="{CDE19981-7D14-439B-BC40-1E75B03B74B7}" type="pres">
      <dgm:prSet presAssocID="{256ECE94-69DC-4859-B79F-0D2FF9BFE811}" presName="Name1" presStyleCnt="0"/>
      <dgm:spPr/>
    </dgm:pt>
    <dgm:pt modelId="{B8FF5C89-F4E8-47A3-BD80-923388D2FA88}" type="pres">
      <dgm:prSet presAssocID="{256ECE94-69DC-4859-B79F-0D2FF9BFE811}" presName="cycle" presStyleCnt="0"/>
      <dgm:spPr/>
    </dgm:pt>
    <dgm:pt modelId="{41A99A79-7682-422E-87B4-E6FC3786730D}" type="pres">
      <dgm:prSet presAssocID="{256ECE94-69DC-4859-B79F-0D2FF9BFE811}" presName="srcNode" presStyleLbl="node1" presStyleIdx="0" presStyleCnt="4"/>
      <dgm:spPr/>
    </dgm:pt>
    <dgm:pt modelId="{56F1778E-912F-4C56-A615-3DDEF8281778}" type="pres">
      <dgm:prSet presAssocID="{256ECE94-69DC-4859-B79F-0D2FF9BFE811}" presName="conn" presStyleLbl="parChTrans1D2" presStyleIdx="0" presStyleCnt="1"/>
      <dgm:spPr/>
    </dgm:pt>
    <dgm:pt modelId="{E5595FEF-FEB0-4F1C-9276-13F2088E5479}" type="pres">
      <dgm:prSet presAssocID="{256ECE94-69DC-4859-B79F-0D2FF9BFE811}" presName="extraNode" presStyleLbl="node1" presStyleIdx="0" presStyleCnt="4"/>
      <dgm:spPr/>
    </dgm:pt>
    <dgm:pt modelId="{92A3BBDB-B0F3-4C4F-A5A7-E1DE7BD9BB33}" type="pres">
      <dgm:prSet presAssocID="{256ECE94-69DC-4859-B79F-0D2FF9BFE811}" presName="dstNode" presStyleLbl="node1" presStyleIdx="0" presStyleCnt="4"/>
      <dgm:spPr/>
    </dgm:pt>
    <dgm:pt modelId="{7CB60513-E785-4A4E-B56B-F66FD416AEFE}" type="pres">
      <dgm:prSet presAssocID="{C308A708-35D5-4B67-BF60-52ED6E083CE3}" presName="text_1" presStyleLbl="node1" presStyleIdx="0" presStyleCnt="4">
        <dgm:presLayoutVars>
          <dgm:bulletEnabled val="1"/>
        </dgm:presLayoutVars>
      </dgm:prSet>
      <dgm:spPr/>
    </dgm:pt>
    <dgm:pt modelId="{23ED6485-3C8B-4AD9-9B1A-85B0FF49FC65}" type="pres">
      <dgm:prSet presAssocID="{C308A708-35D5-4B67-BF60-52ED6E083CE3}" presName="accent_1" presStyleCnt="0"/>
      <dgm:spPr/>
    </dgm:pt>
    <dgm:pt modelId="{2524496D-134F-4BEE-8755-F88D18893719}" type="pres">
      <dgm:prSet presAssocID="{C308A708-35D5-4B67-BF60-52ED6E083CE3}" presName="accentRepeatNode" presStyleLbl="solidFgAcc1" presStyleIdx="0" presStyleCnt="4"/>
      <dgm:spPr/>
    </dgm:pt>
    <dgm:pt modelId="{01702417-523B-4E0C-9B50-7E76CCB3900A}" type="pres">
      <dgm:prSet presAssocID="{D703E716-30C2-4BF7-8DCF-220AD1C63A36}" presName="text_2" presStyleLbl="node1" presStyleIdx="1" presStyleCnt="4" custLinFactNeighborY="-17724">
        <dgm:presLayoutVars>
          <dgm:bulletEnabled val="1"/>
        </dgm:presLayoutVars>
      </dgm:prSet>
      <dgm:spPr/>
    </dgm:pt>
    <dgm:pt modelId="{41DFDE6E-5857-468B-B9B0-7E746CB57915}" type="pres">
      <dgm:prSet presAssocID="{D703E716-30C2-4BF7-8DCF-220AD1C63A36}" presName="accent_2" presStyleCnt="0"/>
      <dgm:spPr/>
    </dgm:pt>
    <dgm:pt modelId="{85C44D03-D2C7-400D-80A5-AE0AAA1AB58C}" type="pres">
      <dgm:prSet presAssocID="{D703E716-30C2-4BF7-8DCF-220AD1C63A36}" presName="accentRepeatNode" presStyleLbl="solidFgAcc1" presStyleIdx="1" presStyleCnt="4" custLinFactNeighborY="-15195"/>
      <dgm:spPr/>
    </dgm:pt>
    <dgm:pt modelId="{29B8817D-6C25-4E21-88A1-777ECD469B00}" type="pres">
      <dgm:prSet presAssocID="{FD4F54E9-24AE-4975-9E9C-DC8E0FAE7DD5}" presName="text_3" presStyleLbl="node1" presStyleIdx="2" presStyleCnt="4" custScaleY="163015" custLinFactNeighborY="-7596">
        <dgm:presLayoutVars>
          <dgm:bulletEnabled val="1"/>
        </dgm:presLayoutVars>
      </dgm:prSet>
      <dgm:spPr/>
    </dgm:pt>
    <dgm:pt modelId="{5659A5F4-8C19-4B03-944B-652E444EC2B8}" type="pres">
      <dgm:prSet presAssocID="{FD4F54E9-24AE-4975-9E9C-DC8E0FAE7DD5}" presName="accent_3" presStyleCnt="0"/>
      <dgm:spPr/>
    </dgm:pt>
    <dgm:pt modelId="{D1C82355-CE62-4CA3-911B-53996332AAD2}" type="pres">
      <dgm:prSet presAssocID="{FD4F54E9-24AE-4975-9E9C-DC8E0FAE7DD5}" presName="accentRepeatNode" presStyleLbl="solidFgAcc1" presStyleIdx="2" presStyleCnt="4" custLinFactNeighborY="-6078"/>
      <dgm:spPr/>
    </dgm:pt>
    <dgm:pt modelId="{7394B69F-2CD6-4179-9643-EFF3BF2721F8}" type="pres">
      <dgm:prSet presAssocID="{29807268-E5DF-4F92-98BC-1E65FF6DA75A}" presName="text_4" presStyleLbl="node1" presStyleIdx="3" presStyleCnt="4">
        <dgm:presLayoutVars>
          <dgm:bulletEnabled val="1"/>
        </dgm:presLayoutVars>
      </dgm:prSet>
      <dgm:spPr/>
    </dgm:pt>
    <dgm:pt modelId="{5A60F7ED-735A-44A7-AB0F-B86D98309B4C}" type="pres">
      <dgm:prSet presAssocID="{29807268-E5DF-4F92-98BC-1E65FF6DA75A}" presName="accent_4" presStyleCnt="0"/>
      <dgm:spPr/>
    </dgm:pt>
    <dgm:pt modelId="{E4F629A7-2538-4C21-B84D-4A5E01376AEA}" type="pres">
      <dgm:prSet presAssocID="{29807268-E5DF-4F92-98BC-1E65FF6DA75A}" presName="accentRepeatNode" presStyleLbl="solidFgAcc1" presStyleIdx="3" presStyleCnt="4"/>
      <dgm:spPr/>
    </dgm:pt>
  </dgm:ptLst>
  <dgm:cxnLst>
    <dgm:cxn modelId="{A3182013-A8F2-4A62-9ED7-6EA2E55B2018}" srcId="{256ECE94-69DC-4859-B79F-0D2FF9BFE811}" destId="{FD4F54E9-24AE-4975-9E9C-DC8E0FAE7DD5}" srcOrd="2" destOrd="0" parTransId="{A5F88196-45A2-4D36-ADD7-D314EE1C09CD}" sibTransId="{E0B5AC8C-8DBA-4390-B231-D442E97B3B64}"/>
    <dgm:cxn modelId="{B09B1E16-D010-442A-83A2-1BC8ABC2FF89}" srcId="{256ECE94-69DC-4859-B79F-0D2FF9BFE811}" destId="{C308A708-35D5-4B67-BF60-52ED6E083CE3}" srcOrd="0" destOrd="0" parTransId="{E313F476-2315-4F0D-8D17-1FE48C5A08FE}" sibTransId="{22E159DB-6E9D-4B36-ACC8-74FDE64D6BCD}"/>
    <dgm:cxn modelId="{1CE13E37-0FFD-4ED8-9740-3871B271C396}" type="presOf" srcId="{D703E716-30C2-4BF7-8DCF-220AD1C63A36}" destId="{01702417-523B-4E0C-9B50-7E76CCB3900A}" srcOrd="0" destOrd="0" presId="urn:microsoft.com/office/officeart/2008/layout/VerticalCurvedList"/>
    <dgm:cxn modelId="{29F5E55B-2D67-4C9E-BA56-44C4F88705E8}" type="presOf" srcId="{29807268-E5DF-4F92-98BC-1E65FF6DA75A}" destId="{7394B69F-2CD6-4179-9643-EFF3BF2721F8}" srcOrd="0" destOrd="0" presId="urn:microsoft.com/office/officeart/2008/layout/VerticalCurvedList"/>
    <dgm:cxn modelId="{6368DB63-A4DC-4935-88F6-8BF2D48FE6D0}" srcId="{256ECE94-69DC-4859-B79F-0D2FF9BFE811}" destId="{D703E716-30C2-4BF7-8DCF-220AD1C63A36}" srcOrd="1" destOrd="0" parTransId="{0C07400A-02E9-42C9-AD48-E67A7485C51A}" sibTransId="{F917F24C-8582-4587-B987-6A5144C8B303}"/>
    <dgm:cxn modelId="{8DD9A289-2846-44E3-811A-155EBDCBEB84}" type="presOf" srcId="{256ECE94-69DC-4859-B79F-0D2FF9BFE811}" destId="{221420B8-FB20-47E0-82A4-04B0D3C57E1A}" srcOrd="0" destOrd="0" presId="urn:microsoft.com/office/officeart/2008/layout/VerticalCurvedList"/>
    <dgm:cxn modelId="{E73EA0A5-7593-406A-A8E5-3AF714503B0A}" type="presOf" srcId="{22E159DB-6E9D-4B36-ACC8-74FDE64D6BCD}" destId="{56F1778E-912F-4C56-A615-3DDEF8281778}" srcOrd="0" destOrd="0" presId="urn:microsoft.com/office/officeart/2008/layout/VerticalCurvedList"/>
    <dgm:cxn modelId="{9F744AC2-DA94-40C7-ADD1-7489E2139C53}" srcId="{256ECE94-69DC-4859-B79F-0D2FF9BFE811}" destId="{29807268-E5DF-4F92-98BC-1E65FF6DA75A}" srcOrd="3" destOrd="0" parTransId="{4421AF09-524F-4461-A87E-2C4E513351C1}" sibTransId="{AB16C642-CDEE-4C89-9C05-623155D80D54}"/>
    <dgm:cxn modelId="{74941BD1-2F3B-40B9-B0F5-5FD1EA665513}" type="presOf" srcId="{FD4F54E9-24AE-4975-9E9C-DC8E0FAE7DD5}" destId="{29B8817D-6C25-4E21-88A1-777ECD469B00}" srcOrd="0" destOrd="0" presId="urn:microsoft.com/office/officeart/2008/layout/VerticalCurvedList"/>
    <dgm:cxn modelId="{38E5AEE9-31EC-4939-A626-D38EAE04C1F3}" type="presOf" srcId="{C308A708-35D5-4B67-BF60-52ED6E083CE3}" destId="{7CB60513-E785-4A4E-B56B-F66FD416AEFE}" srcOrd="0" destOrd="0" presId="urn:microsoft.com/office/officeart/2008/layout/VerticalCurvedList"/>
    <dgm:cxn modelId="{7DC14FAC-DCFA-498C-940E-F3CAF2634D61}" type="presParOf" srcId="{221420B8-FB20-47E0-82A4-04B0D3C57E1A}" destId="{CDE19981-7D14-439B-BC40-1E75B03B74B7}" srcOrd="0" destOrd="0" presId="urn:microsoft.com/office/officeart/2008/layout/VerticalCurvedList"/>
    <dgm:cxn modelId="{840558FC-2311-47D5-89AF-7DCA1DE04E9B}" type="presParOf" srcId="{CDE19981-7D14-439B-BC40-1E75B03B74B7}" destId="{B8FF5C89-F4E8-47A3-BD80-923388D2FA88}" srcOrd="0" destOrd="0" presId="urn:microsoft.com/office/officeart/2008/layout/VerticalCurvedList"/>
    <dgm:cxn modelId="{79E2D8ED-A654-443C-9264-4290696A84AC}" type="presParOf" srcId="{B8FF5C89-F4E8-47A3-BD80-923388D2FA88}" destId="{41A99A79-7682-422E-87B4-E6FC3786730D}" srcOrd="0" destOrd="0" presId="urn:microsoft.com/office/officeart/2008/layout/VerticalCurvedList"/>
    <dgm:cxn modelId="{87750F3F-89A1-44C4-B501-7BC57B2A9878}" type="presParOf" srcId="{B8FF5C89-F4E8-47A3-BD80-923388D2FA88}" destId="{56F1778E-912F-4C56-A615-3DDEF8281778}" srcOrd="1" destOrd="0" presId="urn:microsoft.com/office/officeart/2008/layout/VerticalCurvedList"/>
    <dgm:cxn modelId="{0C3DBDD1-0679-4D11-B131-D9552B8EF99E}" type="presParOf" srcId="{B8FF5C89-F4E8-47A3-BD80-923388D2FA88}" destId="{E5595FEF-FEB0-4F1C-9276-13F2088E5479}" srcOrd="2" destOrd="0" presId="urn:microsoft.com/office/officeart/2008/layout/VerticalCurvedList"/>
    <dgm:cxn modelId="{F551AA9D-0252-4A5B-8018-F64CDB9FDACA}" type="presParOf" srcId="{B8FF5C89-F4E8-47A3-BD80-923388D2FA88}" destId="{92A3BBDB-B0F3-4C4F-A5A7-E1DE7BD9BB33}" srcOrd="3" destOrd="0" presId="urn:microsoft.com/office/officeart/2008/layout/VerticalCurvedList"/>
    <dgm:cxn modelId="{16F3DBE2-2F94-4F20-8DD3-7482233A06DD}" type="presParOf" srcId="{CDE19981-7D14-439B-BC40-1E75B03B74B7}" destId="{7CB60513-E785-4A4E-B56B-F66FD416AEFE}" srcOrd="1" destOrd="0" presId="urn:microsoft.com/office/officeart/2008/layout/VerticalCurvedList"/>
    <dgm:cxn modelId="{38DB5C1A-4A2F-4CCA-92BC-BC7FB25D78CD}" type="presParOf" srcId="{CDE19981-7D14-439B-BC40-1E75B03B74B7}" destId="{23ED6485-3C8B-4AD9-9B1A-85B0FF49FC65}" srcOrd="2" destOrd="0" presId="urn:microsoft.com/office/officeart/2008/layout/VerticalCurvedList"/>
    <dgm:cxn modelId="{11DD207C-A773-47B4-A3DD-063D40857EC4}" type="presParOf" srcId="{23ED6485-3C8B-4AD9-9B1A-85B0FF49FC65}" destId="{2524496D-134F-4BEE-8755-F88D18893719}" srcOrd="0" destOrd="0" presId="urn:microsoft.com/office/officeart/2008/layout/VerticalCurvedList"/>
    <dgm:cxn modelId="{D2290090-862B-44D3-BA9D-C6E0146D0C17}" type="presParOf" srcId="{CDE19981-7D14-439B-BC40-1E75B03B74B7}" destId="{01702417-523B-4E0C-9B50-7E76CCB3900A}" srcOrd="3" destOrd="0" presId="urn:microsoft.com/office/officeart/2008/layout/VerticalCurvedList"/>
    <dgm:cxn modelId="{6EE401E9-58F4-4E65-B07F-6D568C3C9138}" type="presParOf" srcId="{CDE19981-7D14-439B-BC40-1E75B03B74B7}" destId="{41DFDE6E-5857-468B-B9B0-7E746CB57915}" srcOrd="4" destOrd="0" presId="urn:microsoft.com/office/officeart/2008/layout/VerticalCurvedList"/>
    <dgm:cxn modelId="{49257186-AADE-4CC8-82F7-3D0E345C4CA9}" type="presParOf" srcId="{41DFDE6E-5857-468B-B9B0-7E746CB57915}" destId="{85C44D03-D2C7-400D-80A5-AE0AAA1AB58C}" srcOrd="0" destOrd="0" presId="urn:microsoft.com/office/officeart/2008/layout/VerticalCurvedList"/>
    <dgm:cxn modelId="{0FC7E3D7-080F-43C1-8960-5C781B5612BF}" type="presParOf" srcId="{CDE19981-7D14-439B-BC40-1E75B03B74B7}" destId="{29B8817D-6C25-4E21-88A1-777ECD469B00}" srcOrd="5" destOrd="0" presId="urn:microsoft.com/office/officeart/2008/layout/VerticalCurvedList"/>
    <dgm:cxn modelId="{9D002316-E9E0-47EA-B3C4-11F76E5F1B2E}" type="presParOf" srcId="{CDE19981-7D14-439B-BC40-1E75B03B74B7}" destId="{5659A5F4-8C19-4B03-944B-652E444EC2B8}" srcOrd="6" destOrd="0" presId="urn:microsoft.com/office/officeart/2008/layout/VerticalCurvedList"/>
    <dgm:cxn modelId="{5D860D5A-223B-4094-92EA-4D5DB9A727EB}" type="presParOf" srcId="{5659A5F4-8C19-4B03-944B-652E444EC2B8}" destId="{D1C82355-CE62-4CA3-911B-53996332AAD2}" srcOrd="0" destOrd="0" presId="urn:microsoft.com/office/officeart/2008/layout/VerticalCurvedList"/>
    <dgm:cxn modelId="{09E55576-F331-47B6-90B6-2F1745CC12A9}" type="presParOf" srcId="{CDE19981-7D14-439B-BC40-1E75B03B74B7}" destId="{7394B69F-2CD6-4179-9643-EFF3BF2721F8}" srcOrd="7" destOrd="0" presId="urn:microsoft.com/office/officeart/2008/layout/VerticalCurvedList"/>
    <dgm:cxn modelId="{438495C9-1C6A-4EB5-B14A-4B6B7FEA92F3}" type="presParOf" srcId="{CDE19981-7D14-439B-BC40-1E75B03B74B7}" destId="{5A60F7ED-735A-44A7-AB0F-B86D98309B4C}" srcOrd="8" destOrd="0" presId="urn:microsoft.com/office/officeart/2008/layout/VerticalCurvedList"/>
    <dgm:cxn modelId="{85212151-A957-474A-9F5F-C444C624A027}" type="presParOf" srcId="{5A60F7ED-735A-44A7-AB0F-B86D98309B4C}" destId="{E4F629A7-2538-4C21-B84D-4A5E01376AE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B22A341-C291-4F19-905B-526F67570632}" type="doc">
      <dgm:prSet loTypeId="urn:microsoft.com/office/officeart/2005/8/layout/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73FCFBB-53B8-4808-9F85-59968DD00932}" type="parTrans" cxnId="{7DE902A4-CCF5-4B32-A15D-E9A6D2AF9752}">
      <dgm:prSet custT="1"/>
      <dgm:spPr/>
      <dgm:t>
        <a:bodyPr/>
        <a:lstStyle/>
        <a:p>
          <a:endParaRPr lang="en-US" sz="2000" b="1"/>
        </a:p>
      </dgm:t>
    </dgm:pt>
    <dgm:pt modelId="{D609BB3D-E4DE-4E2D-B4F0-11367D1FFBF9}">
      <dgm:prSet custT="1"/>
      <dgm:spPr>
        <a:xfrm>
          <a:off x="524023" y="2584"/>
          <a:ext cx="1928030" cy="11568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800" b="1" dirty="0">
              <a:latin typeface="Arial"/>
              <a:ea typeface="+mn-ea"/>
              <a:cs typeface="Arial"/>
            </a:rPr>
            <a:t>OHLÁSENIE</a:t>
          </a:r>
          <a:endParaRPr lang="en-US" sz="2800" b="1" strike="sngStrike" baseline="0" dirty="0">
            <a:latin typeface="Arial"/>
            <a:ea typeface="+mn-ea"/>
            <a:cs typeface="Arial"/>
          </a:endParaRPr>
        </a:p>
      </dgm:t>
    </dgm:pt>
    <dgm:pt modelId="{88974B8A-24B0-4762-A1FD-722865854731}" type="sibTrans" cxnId="{7DE902A4-CCF5-4B32-A15D-E9A6D2AF9752}">
      <dgm:prSet custT="1"/>
      <dgm:spPr>
        <a:xfrm>
          <a:off x="2621721" y="341917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13B120C4-912E-4636-8376-D374C0F7AA09}" type="parTrans" cxnId="{FAC2B75F-F6FB-4421-8A63-E0ED7B1234AA}">
      <dgm:prSet custT="1"/>
      <dgm:spPr/>
      <dgm:t>
        <a:bodyPr/>
        <a:lstStyle/>
        <a:p>
          <a:endParaRPr lang="en-US" sz="2000" b="1"/>
        </a:p>
      </dgm:t>
    </dgm:pt>
    <dgm:pt modelId="{375C8300-6642-4BF3-943A-7E12CE80F6C8}">
      <dgm:prSet custT="1"/>
      <dgm:spPr>
        <a:xfrm>
          <a:off x="3223267" y="2584"/>
          <a:ext cx="1928030" cy="1156818"/>
        </a:xfrm>
        <a:prstGeom prst="roundRect">
          <a:avLst>
            <a:gd name="adj" fmla="val 10000"/>
          </a:avLst>
        </a:prstGeom>
        <a:solidFill>
          <a:schemeClr val="accent4">
            <a:hueOff val="-2457150"/>
            <a:satOff val="5605"/>
            <a:lumOff val="13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800" b="1">
              <a:latin typeface="Arial"/>
              <a:ea typeface="+mn-ea"/>
              <a:cs typeface="Arial"/>
            </a:rPr>
            <a:t>STAVEBNÝ ZÁMER</a:t>
          </a:r>
        </a:p>
        <a:p>
          <a:pPr rtl="0">
            <a:buNone/>
          </a:pPr>
          <a:r>
            <a:rPr lang="sk-SK" sz="1800" b="0">
              <a:latin typeface="Arial"/>
              <a:ea typeface="+mn-ea"/>
              <a:cs typeface="Arial"/>
            </a:rPr>
            <a:t>(stavba a jej odstránenie, úpravy, zmena stavby)</a:t>
          </a:r>
          <a:endParaRPr lang="en-US" sz="1800" b="0">
            <a:latin typeface="Arial"/>
            <a:ea typeface="+mn-ea"/>
            <a:cs typeface="Arial"/>
          </a:endParaRPr>
        </a:p>
      </dgm:t>
    </dgm:pt>
    <dgm:pt modelId="{12C669C7-B8BF-41EC-A789-DD4F0981C4CE}" type="sibTrans" cxnId="{FAC2B75F-F6FB-4421-8A63-E0ED7B1234AA}">
      <dgm:prSet custT="1"/>
      <dgm:spPr>
        <a:xfrm>
          <a:off x="5320964" y="341917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576501A4-C502-4F28-AD59-6FA3DAC9BCD3}" type="parTrans" cxnId="{4E6959C3-9B65-40CF-84F3-83CAC13F6F97}">
      <dgm:prSet custT="1"/>
      <dgm:spPr/>
      <dgm:t>
        <a:bodyPr/>
        <a:lstStyle/>
        <a:p>
          <a:endParaRPr lang="en-US" sz="2000" b="1"/>
        </a:p>
      </dgm:t>
    </dgm:pt>
    <dgm:pt modelId="{3A1995FA-5962-4C91-90D9-6D1A9FE64058}">
      <dgm:prSet custT="1"/>
      <dgm:spPr>
        <a:xfrm>
          <a:off x="5922510" y="1930615"/>
          <a:ext cx="1928030" cy="1156818"/>
        </a:xfrm>
        <a:prstGeom prst="roundRect">
          <a:avLst>
            <a:gd name="adj" fmla="val 10000"/>
          </a:avLst>
        </a:prstGeom>
        <a:solidFill>
          <a:schemeClr val="accent4">
            <a:hueOff val="-4914301"/>
            <a:satOff val="11210"/>
            <a:lumOff val="26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800" b="1" dirty="0">
              <a:latin typeface="Arial"/>
              <a:ea typeface="+mn-ea"/>
              <a:cs typeface="Arial"/>
            </a:rPr>
            <a:t>PROJEKT STAVBY</a:t>
          </a:r>
        </a:p>
        <a:p>
          <a:pPr rtl="0">
            <a:buNone/>
          </a:pPr>
          <a:r>
            <a:rPr lang="sk-SK" sz="1800" b="0" dirty="0">
              <a:latin typeface="Arial"/>
              <a:ea typeface="+mn-ea"/>
              <a:cs typeface="Arial"/>
            </a:rPr>
            <a:t>(zmena projektu stavby)</a:t>
          </a:r>
          <a:endParaRPr lang="en-US" sz="1800" b="0" dirty="0">
            <a:latin typeface="Arial"/>
            <a:ea typeface="+mn-ea"/>
            <a:cs typeface="Arial"/>
          </a:endParaRPr>
        </a:p>
      </dgm:t>
    </dgm:pt>
    <dgm:pt modelId="{866D6388-C5D1-458E-97AE-FFDF67CD6CD2}" type="sibTrans" cxnId="{4E6959C3-9B65-40CF-84F3-83CAC13F6F97}">
      <dgm:prSet custT="1"/>
      <dgm:spPr>
        <a:xfrm rot="10800000">
          <a:off x="5344101" y="2269948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3419FD51-5F5B-4084-8BF6-5B963AC905CC}" type="parTrans" cxnId="{5CAAB766-0C90-4A58-9C06-8D0D38FAB2A6}">
      <dgm:prSet/>
      <dgm:spPr/>
      <dgm:t>
        <a:bodyPr/>
        <a:lstStyle/>
        <a:p>
          <a:endParaRPr lang="en-US"/>
        </a:p>
      </dgm:t>
    </dgm:pt>
    <dgm:pt modelId="{79C6D33A-521A-4F9D-B2B6-788C2AD9D24A}">
      <dgm:prSet custT="1"/>
      <dgm:spPr>
        <a:xfrm>
          <a:off x="5922510" y="1930615"/>
          <a:ext cx="1928030" cy="1156818"/>
        </a:xfrm>
        <a:solidFill>
          <a:schemeClr val="accent4">
            <a:hueOff val="-7371451"/>
            <a:satOff val="16815"/>
            <a:lumOff val="39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400" b="1">
              <a:latin typeface="Arial"/>
              <a:ea typeface="+mn-ea"/>
              <a:cs typeface="Arial"/>
            </a:rPr>
            <a:t>ZMENA</a:t>
          </a:r>
          <a:r>
            <a:rPr lang="sk-SK" sz="2400" b="0">
              <a:latin typeface="Arial"/>
              <a:ea typeface="+mn-ea"/>
              <a:cs typeface="Arial"/>
            </a:rPr>
            <a:t> </a:t>
          </a:r>
          <a:r>
            <a:rPr lang="sk-SK" sz="2400" b="1">
              <a:latin typeface="Arial"/>
              <a:ea typeface="+mn-ea"/>
              <a:cs typeface="Arial"/>
            </a:rPr>
            <a:t>ROZHODNUTIA</a:t>
          </a:r>
        </a:p>
        <a:p>
          <a:pPr rtl="0">
            <a:buNone/>
          </a:pPr>
          <a:r>
            <a:rPr lang="sk-SK" sz="2400" b="1">
              <a:latin typeface="Arial"/>
              <a:ea typeface="+mn-ea"/>
              <a:cs typeface="Arial"/>
            </a:rPr>
            <a:t>§62</a:t>
          </a:r>
          <a:endParaRPr lang="en-US" sz="2400" b="1">
            <a:latin typeface="Arial"/>
            <a:ea typeface="+mn-ea"/>
            <a:cs typeface="Arial"/>
          </a:endParaRPr>
        </a:p>
      </dgm:t>
    </dgm:pt>
    <dgm:pt modelId="{43E313FC-7A17-4C53-8B04-AE32378643C9}" type="sibTrans" cxnId="{5CAAB766-0C90-4A58-9C06-8D0D38FAB2A6}">
      <dgm:prSet custT="1"/>
      <dgm:spPr>
        <a:solidFill>
          <a:schemeClr val="bg1"/>
        </a:solidFill>
        <a:ln>
          <a:noFill/>
        </a:ln>
      </dgm:spPr>
      <dgm:t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gm:t>
    </dgm:pt>
    <dgm:pt modelId="{445A699F-FD29-4851-84F8-CA59B3170A1E}" type="parTrans" cxnId="{8B18268A-A405-4A66-928E-56789DF8E17C}">
      <dgm:prSet custT="1"/>
      <dgm:spPr/>
      <dgm:t>
        <a:bodyPr/>
        <a:lstStyle/>
        <a:p>
          <a:endParaRPr lang="en-US" sz="2000" b="1"/>
        </a:p>
      </dgm:t>
    </dgm:pt>
    <dgm:pt modelId="{34771034-4DA3-499B-B356-75DF898D3B03}">
      <dgm:prSet custT="1"/>
      <dgm:spPr>
        <a:xfrm>
          <a:off x="3223267" y="1930615"/>
          <a:ext cx="1928030" cy="1156818"/>
        </a:xfrm>
        <a:prstGeom prst="roundRect">
          <a:avLst>
            <a:gd name="adj" fmla="val 10000"/>
          </a:avLst>
        </a:prstGeom>
        <a:solidFill>
          <a:schemeClr val="accent4">
            <a:hueOff val="-9828602"/>
            <a:satOff val="22420"/>
            <a:lumOff val="53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800" b="1">
              <a:solidFill>
                <a:srgbClr val="54585A"/>
              </a:solidFill>
              <a:latin typeface="Arial"/>
              <a:ea typeface="+mn-ea"/>
              <a:cs typeface="Arial"/>
            </a:rPr>
            <a:t>KOLAUDÁCIA</a:t>
          </a:r>
        </a:p>
        <a:p>
          <a:pPr rtl="0">
            <a:buNone/>
          </a:pPr>
          <a:r>
            <a:rPr lang="sk-SK" sz="1800" b="0">
              <a:solidFill>
                <a:srgbClr val="54585A"/>
              </a:solidFill>
              <a:latin typeface="Arial"/>
              <a:ea typeface="+mn-ea"/>
              <a:cs typeface="Arial"/>
            </a:rPr>
            <a:t>(predčasné užívanie, dočasné - skúšobné)</a:t>
          </a:r>
          <a:endParaRPr lang="en-US" sz="1800" b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1EB44C92-9557-4427-BB97-A5643FDCDCA0}" type="sibTrans" cxnId="{8B18268A-A405-4A66-928E-56789DF8E17C}">
      <dgm:prSet custT="1"/>
      <dgm:spPr>
        <a:xfrm rot="10800000">
          <a:off x="2644857" y="2269948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3558FDE3-B2C9-4708-A1FC-532EBEB36442}" type="parTrans" cxnId="{2A7A8171-B7A9-4540-8CE2-8A5B36B9FA98}">
      <dgm:prSet custT="1"/>
      <dgm:spPr/>
      <dgm:t>
        <a:bodyPr/>
        <a:lstStyle/>
        <a:p>
          <a:endParaRPr lang="en-US" sz="2000" b="1"/>
        </a:p>
      </dgm:t>
    </dgm:pt>
    <dgm:pt modelId="{A15335E2-2C35-491C-8279-F4D16766D5E6}">
      <dgm:prSet custT="1"/>
      <dgm:spPr>
        <a:xfrm>
          <a:off x="524023" y="1930615"/>
          <a:ext cx="1928030" cy="1156818"/>
        </a:xfrm>
        <a:prstGeom prst="roundRect">
          <a:avLst>
            <a:gd name="adj" fmla="val 10000"/>
          </a:avLst>
        </a:prstGeom>
        <a:solidFill>
          <a:schemeClr val="accent4">
            <a:hueOff val="-12285752"/>
            <a:satOff val="28025"/>
            <a:lumOff val="664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sz="2800" b="1">
              <a:solidFill>
                <a:srgbClr val="54585A"/>
              </a:solidFill>
              <a:latin typeface="Arial"/>
              <a:ea typeface="+mn-ea"/>
              <a:cs typeface="Arial"/>
            </a:rPr>
            <a:t>ZMENA V UŽÍVANÍ</a:t>
          </a:r>
          <a:endParaRPr lang="en-US" sz="2800" b="1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2863CFD8-82E2-475B-A440-F013E98C329E}" type="sibTrans" cxnId="{2A7A8171-B7A9-4540-8CE2-8A5B36B9FA98}">
      <dgm:prSet custT="1"/>
      <dgm:spPr>
        <a:xfrm rot="5400000">
          <a:off x="1283667" y="3222395"/>
          <a:ext cx="408742" cy="478151"/>
        </a:xfrm>
        <a:prstGeom prst="rightArrow">
          <a:avLst>
            <a:gd name="adj1" fmla="val 60000"/>
            <a:gd name="adj2" fmla="val 50000"/>
          </a:avLst>
        </a:prstGeom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>
            <a:buNone/>
          </a:pPr>
          <a:endParaRPr lang="en-US" sz="2000" b="1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A2B84276-D740-47DC-8EE3-647977B50F6C}" type="pres">
      <dgm:prSet presAssocID="{CB22A341-C291-4F19-905B-526F67570632}" presName="diagram" presStyleCnt="0">
        <dgm:presLayoutVars>
          <dgm:dir/>
          <dgm:resizeHandles val="exact"/>
        </dgm:presLayoutVars>
      </dgm:prSet>
      <dgm:spPr/>
    </dgm:pt>
    <dgm:pt modelId="{977DE28A-E605-42EC-81DB-2EFAAA529A9F}" type="pres">
      <dgm:prSet presAssocID="{D609BB3D-E4DE-4E2D-B4F0-11367D1FFBF9}" presName="node" presStyleLbl="node1" presStyleIdx="0" presStyleCnt="6" custScaleX="137604" custScaleY="120189">
        <dgm:presLayoutVars>
          <dgm:bulletEnabled val="1"/>
        </dgm:presLayoutVars>
      </dgm:prSet>
      <dgm:spPr/>
    </dgm:pt>
    <dgm:pt modelId="{D19B818F-CDD5-4568-85A3-6591FD44E4A1}" type="pres">
      <dgm:prSet presAssocID="{88974B8A-24B0-4762-A1FD-722865854731}" presName="sibTrans" presStyleLbl="sibTrans2D1" presStyleIdx="0" presStyleCnt="5"/>
      <dgm:spPr/>
    </dgm:pt>
    <dgm:pt modelId="{A1866030-65C2-47CD-88B6-044A4F7EBB99}" type="pres">
      <dgm:prSet presAssocID="{88974B8A-24B0-4762-A1FD-722865854731}" presName="connectorText" presStyleLbl="sibTrans2D1" presStyleIdx="0" presStyleCnt="5"/>
      <dgm:spPr/>
    </dgm:pt>
    <dgm:pt modelId="{624A126E-5573-41D1-A008-3497898CBBFC}" type="pres">
      <dgm:prSet presAssocID="{375C8300-6642-4BF3-943A-7E12CE80F6C8}" presName="node" presStyleLbl="node1" presStyleIdx="1" presStyleCnt="6" custScaleX="137604" custScaleY="120189">
        <dgm:presLayoutVars>
          <dgm:bulletEnabled val="1"/>
        </dgm:presLayoutVars>
      </dgm:prSet>
      <dgm:spPr/>
    </dgm:pt>
    <dgm:pt modelId="{95657DD0-3B0E-4B46-A311-DF07E741047C}" type="pres">
      <dgm:prSet presAssocID="{12C669C7-B8BF-41EC-A789-DD4F0981C4CE}" presName="sibTrans" presStyleLbl="sibTrans2D1" presStyleIdx="1" presStyleCnt="5" custAng="10800000"/>
      <dgm:spPr/>
    </dgm:pt>
    <dgm:pt modelId="{A477E39D-CC4E-4B45-92F2-D46B5ADA7E1E}" type="pres">
      <dgm:prSet presAssocID="{12C669C7-B8BF-41EC-A789-DD4F0981C4CE}" presName="connectorText" presStyleLbl="sibTrans2D1" presStyleIdx="1" presStyleCnt="5"/>
      <dgm:spPr/>
    </dgm:pt>
    <dgm:pt modelId="{F8480866-3530-458B-AAE6-6195A5E8AFA4}" type="pres">
      <dgm:prSet presAssocID="{3A1995FA-5962-4C91-90D9-6D1A9FE64058}" presName="node" presStyleLbl="node1" presStyleIdx="2" presStyleCnt="6" custScaleX="137604" custScaleY="120189">
        <dgm:presLayoutVars>
          <dgm:bulletEnabled val="1"/>
        </dgm:presLayoutVars>
      </dgm:prSet>
      <dgm:spPr/>
    </dgm:pt>
    <dgm:pt modelId="{9CD9CFA3-CD2C-4AB9-B08B-E707BD2A2803}" type="pres">
      <dgm:prSet presAssocID="{866D6388-C5D1-458E-97AE-FFDF67CD6CD2}" presName="sibTrans" presStyleLbl="sibTrans2D1" presStyleIdx="2" presStyleCnt="5"/>
      <dgm:spPr/>
    </dgm:pt>
    <dgm:pt modelId="{2A642B64-866D-4009-B381-C5C3F114E404}" type="pres">
      <dgm:prSet presAssocID="{866D6388-C5D1-458E-97AE-FFDF67CD6CD2}" presName="connectorText" presStyleLbl="sibTrans2D1" presStyleIdx="2" presStyleCnt="5"/>
      <dgm:spPr/>
    </dgm:pt>
    <dgm:pt modelId="{88D200F1-2431-4EFA-928D-32D8887A3180}" type="pres">
      <dgm:prSet presAssocID="{79C6D33A-521A-4F9D-B2B6-788C2AD9D24A}" presName="node" presStyleLbl="node1" presStyleIdx="3" presStyleCnt="6" custScaleX="140648" custScaleY="11515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240945A9-451C-4C86-8231-0BC35C46C45A}" type="pres">
      <dgm:prSet presAssocID="{43E313FC-7A17-4C53-8B04-AE32378643C9}" presName="sibTrans" presStyleLbl="sibTrans2D1" presStyleIdx="3" presStyleCnt="5"/>
      <dgm:spPr/>
    </dgm:pt>
    <dgm:pt modelId="{CB4A3F7E-11EA-4AEE-995D-9F58FD12E497}" type="pres">
      <dgm:prSet presAssocID="{43E313FC-7A17-4C53-8B04-AE32378643C9}" presName="connectorText" presStyleLbl="sibTrans2D1" presStyleIdx="3" presStyleCnt="5"/>
      <dgm:spPr/>
    </dgm:pt>
    <dgm:pt modelId="{3F2B4FB8-CDC7-498A-8D9E-E308575FD1C2}" type="pres">
      <dgm:prSet presAssocID="{34771034-4DA3-499B-B356-75DF898D3B03}" presName="node" presStyleLbl="node1" presStyleIdx="4" presStyleCnt="6" custScaleX="137604" custScaleY="120189">
        <dgm:presLayoutVars>
          <dgm:bulletEnabled val="1"/>
        </dgm:presLayoutVars>
      </dgm:prSet>
      <dgm:spPr/>
    </dgm:pt>
    <dgm:pt modelId="{2A4D2523-E9D2-4B50-8DDB-617E1452A5CE}" type="pres">
      <dgm:prSet presAssocID="{1EB44C92-9557-4427-BB97-A5643FDCDCA0}" presName="sibTrans" presStyleLbl="sibTrans2D1" presStyleIdx="4" presStyleCnt="5"/>
      <dgm:spPr/>
    </dgm:pt>
    <dgm:pt modelId="{4F59A389-6353-4BC3-8292-7BC814BFB96E}" type="pres">
      <dgm:prSet presAssocID="{1EB44C92-9557-4427-BB97-A5643FDCDCA0}" presName="connectorText" presStyleLbl="sibTrans2D1" presStyleIdx="4" presStyleCnt="5"/>
      <dgm:spPr/>
    </dgm:pt>
    <dgm:pt modelId="{0A08AB59-02D8-4CAC-B6E4-E094A1A1B2A4}" type="pres">
      <dgm:prSet presAssocID="{A15335E2-2C35-491C-8279-F4D16766D5E6}" presName="node" presStyleLbl="node1" presStyleIdx="5" presStyleCnt="6" custScaleX="137604" custScaleY="120189">
        <dgm:presLayoutVars>
          <dgm:bulletEnabled val="1"/>
        </dgm:presLayoutVars>
      </dgm:prSet>
      <dgm:spPr/>
    </dgm:pt>
  </dgm:ptLst>
  <dgm:cxnLst>
    <dgm:cxn modelId="{3999E509-B719-42E8-8095-B75030AD5D71}" type="presOf" srcId="{34771034-4DA3-499B-B356-75DF898D3B03}" destId="{3F2B4FB8-CDC7-498A-8D9E-E308575FD1C2}" srcOrd="0" destOrd="0" presId="urn:microsoft.com/office/officeart/2005/8/layout/process5"/>
    <dgm:cxn modelId="{718F100D-E03C-45DF-8DF9-21954A228CAB}" type="presOf" srcId="{12C669C7-B8BF-41EC-A789-DD4F0981C4CE}" destId="{A477E39D-CC4E-4B45-92F2-D46B5ADA7E1E}" srcOrd="1" destOrd="0" presId="urn:microsoft.com/office/officeart/2005/8/layout/process5"/>
    <dgm:cxn modelId="{044BB823-F561-4123-98A3-2B4DFEE3DB70}" type="presOf" srcId="{CB22A341-C291-4F19-905B-526F67570632}" destId="{A2B84276-D740-47DC-8EE3-647977B50F6C}" srcOrd="0" destOrd="0" presId="urn:microsoft.com/office/officeart/2005/8/layout/process5"/>
    <dgm:cxn modelId="{615B5A3A-D54E-4382-8368-BF144F71B8E9}" type="presOf" srcId="{43E313FC-7A17-4C53-8B04-AE32378643C9}" destId="{CB4A3F7E-11EA-4AEE-995D-9F58FD12E497}" srcOrd="1" destOrd="0" presId="urn:microsoft.com/office/officeart/2005/8/layout/process5"/>
    <dgm:cxn modelId="{5FBCA03F-DAB8-4166-8A8E-F4F32447BEFD}" type="presOf" srcId="{88974B8A-24B0-4762-A1FD-722865854731}" destId="{D19B818F-CDD5-4568-85A3-6591FD44E4A1}" srcOrd="0" destOrd="0" presId="urn:microsoft.com/office/officeart/2005/8/layout/process5"/>
    <dgm:cxn modelId="{8CD04C5D-65DC-4526-BBED-169262722B33}" type="presOf" srcId="{79C6D33A-521A-4F9D-B2B6-788C2AD9D24A}" destId="{88D200F1-2431-4EFA-928D-32D8887A3180}" srcOrd="0" destOrd="0" presId="urn:microsoft.com/office/officeart/2005/8/layout/process5"/>
    <dgm:cxn modelId="{FAC2B75F-F6FB-4421-8A63-E0ED7B1234AA}" srcId="{CB22A341-C291-4F19-905B-526F67570632}" destId="{375C8300-6642-4BF3-943A-7E12CE80F6C8}" srcOrd="1" destOrd="0" parTransId="{13B120C4-912E-4636-8376-D374C0F7AA09}" sibTransId="{12C669C7-B8BF-41EC-A789-DD4F0981C4CE}"/>
    <dgm:cxn modelId="{3825AC41-2EA5-4344-8095-E54AEA223D2E}" type="presOf" srcId="{12C669C7-B8BF-41EC-A789-DD4F0981C4CE}" destId="{95657DD0-3B0E-4B46-A311-DF07E741047C}" srcOrd="0" destOrd="0" presId="urn:microsoft.com/office/officeart/2005/8/layout/process5"/>
    <dgm:cxn modelId="{B9BA1666-A046-46C7-A1F6-9A1A3E413733}" type="presOf" srcId="{43E313FC-7A17-4C53-8B04-AE32378643C9}" destId="{240945A9-451C-4C86-8231-0BC35C46C45A}" srcOrd="0" destOrd="0" presId="urn:microsoft.com/office/officeart/2005/8/layout/process5"/>
    <dgm:cxn modelId="{5CAAB766-0C90-4A58-9C06-8D0D38FAB2A6}" srcId="{CB22A341-C291-4F19-905B-526F67570632}" destId="{79C6D33A-521A-4F9D-B2B6-788C2AD9D24A}" srcOrd="3" destOrd="0" parTransId="{3419FD51-5F5B-4084-8BF6-5B963AC905CC}" sibTransId="{43E313FC-7A17-4C53-8B04-AE32378643C9}"/>
    <dgm:cxn modelId="{2A7A8171-B7A9-4540-8CE2-8A5B36B9FA98}" srcId="{CB22A341-C291-4F19-905B-526F67570632}" destId="{A15335E2-2C35-491C-8279-F4D16766D5E6}" srcOrd="5" destOrd="0" parTransId="{3558FDE3-B2C9-4708-A1FC-532EBEB36442}" sibTransId="{2863CFD8-82E2-475B-A440-F013E98C329E}"/>
    <dgm:cxn modelId="{7F50C171-4616-44DF-82B5-89A60DECF958}" type="presOf" srcId="{1EB44C92-9557-4427-BB97-A5643FDCDCA0}" destId="{2A4D2523-E9D2-4B50-8DDB-617E1452A5CE}" srcOrd="0" destOrd="0" presId="urn:microsoft.com/office/officeart/2005/8/layout/process5"/>
    <dgm:cxn modelId="{8B18268A-A405-4A66-928E-56789DF8E17C}" srcId="{CB22A341-C291-4F19-905B-526F67570632}" destId="{34771034-4DA3-499B-B356-75DF898D3B03}" srcOrd="4" destOrd="0" parTransId="{445A699F-FD29-4851-84F8-CA59B3170A1E}" sibTransId="{1EB44C92-9557-4427-BB97-A5643FDCDCA0}"/>
    <dgm:cxn modelId="{C1D6E48F-410E-4BF5-9540-812FAAD56DB0}" type="presOf" srcId="{866D6388-C5D1-458E-97AE-FFDF67CD6CD2}" destId="{9CD9CFA3-CD2C-4AB9-B08B-E707BD2A2803}" srcOrd="0" destOrd="0" presId="urn:microsoft.com/office/officeart/2005/8/layout/process5"/>
    <dgm:cxn modelId="{9AD32D98-BAB3-44B8-A1A5-322C73ABA077}" type="presOf" srcId="{866D6388-C5D1-458E-97AE-FFDF67CD6CD2}" destId="{2A642B64-866D-4009-B381-C5C3F114E404}" srcOrd="1" destOrd="0" presId="urn:microsoft.com/office/officeart/2005/8/layout/process5"/>
    <dgm:cxn modelId="{7DE902A4-CCF5-4B32-A15D-E9A6D2AF9752}" srcId="{CB22A341-C291-4F19-905B-526F67570632}" destId="{D609BB3D-E4DE-4E2D-B4F0-11367D1FFBF9}" srcOrd="0" destOrd="0" parTransId="{273FCFBB-53B8-4808-9F85-59968DD00932}" sibTransId="{88974B8A-24B0-4762-A1FD-722865854731}"/>
    <dgm:cxn modelId="{B79FAFAD-3AEE-4CCF-97C4-341B92A4BD9B}" type="presOf" srcId="{A15335E2-2C35-491C-8279-F4D16766D5E6}" destId="{0A08AB59-02D8-4CAC-B6E4-E094A1A1B2A4}" srcOrd="0" destOrd="0" presId="urn:microsoft.com/office/officeart/2005/8/layout/process5"/>
    <dgm:cxn modelId="{ED6413C3-C8C3-4285-9638-64041939734B}" type="presOf" srcId="{D609BB3D-E4DE-4E2D-B4F0-11367D1FFBF9}" destId="{977DE28A-E605-42EC-81DB-2EFAAA529A9F}" srcOrd="0" destOrd="0" presId="urn:microsoft.com/office/officeart/2005/8/layout/process5"/>
    <dgm:cxn modelId="{4E6959C3-9B65-40CF-84F3-83CAC13F6F97}" srcId="{CB22A341-C291-4F19-905B-526F67570632}" destId="{3A1995FA-5962-4C91-90D9-6D1A9FE64058}" srcOrd="2" destOrd="0" parTransId="{576501A4-C502-4F28-AD59-6FA3DAC9BCD3}" sibTransId="{866D6388-C5D1-458E-97AE-FFDF67CD6CD2}"/>
    <dgm:cxn modelId="{F92D13D0-0F0D-4B4D-9736-4A630A2E7070}" type="presOf" srcId="{88974B8A-24B0-4762-A1FD-722865854731}" destId="{A1866030-65C2-47CD-88B6-044A4F7EBB99}" srcOrd="1" destOrd="0" presId="urn:microsoft.com/office/officeart/2005/8/layout/process5"/>
    <dgm:cxn modelId="{7AEBD7D0-372C-4ED8-9AE4-13A481FBFB0A}" type="presOf" srcId="{1EB44C92-9557-4427-BB97-A5643FDCDCA0}" destId="{4F59A389-6353-4BC3-8292-7BC814BFB96E}" srcOrd="1" destOrd="0" presId="urn:microsoft.com/office/officeart/2005/8/layout/process5"/>
    <dgm:cxn modelId="{1DF7C4DC-DBAE-4CF0-BA59-1DE9BE353CD6}" type="presOf" srcId="{3A1995FA-5962-4C91-90D9-6D1A9FE64058}" destId="{F8480866-3530-458B-AAE6-6195A5E8AFA4}" srcOrd="0" destOrd="0" presId="urn:microsoft.com/office/officeart/2005/8/layout/process5"/>
    <dgm:cxn modelId="{E37996F8-1134-486A-AF1E-501C02E2BFCA}" type="presOf" srcId="{375C8300-6642-4BF3-943A-7E12CE80F6C8}" destId="{624A126E-5573-41D1-A008-3497898CBBFC}" srcOrd="0" destOrd="0" presId="urn:microsoft.com/office/officeart/2005/8/layout/process5"/>
    <dgm:cxn modelId="{208ADAE8-F86B-42F6-8C00-D9DC0F0F846B}" type="presParOf" srcId="{A2B84276-D740-47DC-8EE3-647977B50F6C}" destId="{977DE28A-E605-42EC-81DB-2EFAAA529A9F}" srcOrd="0" destOrd="0" presId="urn:microsoft.com/office/officeart/2005/8/layout/process5"/>
    <dgm:cxn modelId="{A65245B2-917D-4D31-8CC5-9120C283ABC1}" type="presParOf" srcId="{A2B84276-D740-47DC-8EE3-647977B50F6C}" destId="{D19B818F-CDD5-4568-85A3-6591FD44E4A1}" srcOrd="1" destOrd="0" presId="urn:microsoft.com/office/officeart/2005/8/layout/process5"/>
    <dgm:cxn modelId="{82880025-87F5-4BB0-9C8B-1477DCF6BA76}" type="presParOf" srcId="{D19B818F-CDD5-4568-85A3-6591FD44E4A1}" destId="{A1866030-65C2-47CD-88B6-044A4F7EBB99}" srcOrd="0" destOrd="0" presId="urn:microsoft.com/office/officeart/2005/8/layout/process5"/>
    <dgm:cxn modelId="{46B0A0BA-8F2E-4A91-95FB-B98EB9E71E04}" type="presParOf" srcId="{A2B84276-D740-47DC-8EE3-647977B50F6C}" destId="{624A126E-5573-41D1-A008-3497898CBBFC}" srcOrd="2" destOrd="0" presId="urn:microsoft.com/office/officeart/2005/8/layout/process5"/>
    <dgm:cxn modelId="{AAB46CA6-F23F-4B7B-9351-B0190C01D473}" type="presParOf" srcId="{A2B84276-D740-47DC-8EE3-647977B50F6C}" destId="{95657DD0-3B0E-4B46-A311-DF07E741047C}" srcOrd="3" destOrd="0" presId="urn:microsoft.com/office/officeart/2005/8/layout/process5"/>
    <dgm:cxn modelId="{C9A3009D-2B9A-4F96-AF6F-8D8E573D2E7C}" type="presParOf" srcId="{95657DD0-3B0E-4B46-A311-DF07E741047C}" destId="{A477E39D-CC4E-4B45-92F2-D46B5ADA7E1E}" srcOrd="0" destOrd="0" presId="urn:microsoft.com/office/officeart/2005/8/layout/process5"/>
    <dgm:cxn modelId="{75F4ACAC-94FB-4522-A3A9-576CF7288486}" type="presParOf" srcId="{A2B84276-D740-47DC-8EE3-647977B50F6C}" destId="{F8480866-3530-458B-AAE6-6195A5E8AFA4}" srcOrd="4" destOrd="0" presId="urn:microsoft.com/office/officeart/2005/8/layout/process5"/>
    <dgm:cxn modelId="{B7617F79-1B9C-4D7D-AF3A-56B16CAD612A}" type="presParOf" srcId="{A2B84276-D740-47DC-8EE3-647977B50F6C}" destId="{9CD9CFA3-CD2C-4AB9-B08B-E707BD2A2803}" srcOrd="5" destOrd="0" presId="urn:microsoft.com/office/officeart/2005/8/layout/process5"/>
    <dgm:cxn modelId="{97C21E71-57BA-4284-9CB2-69B2AA607985}" type="presParOf" srcId="{9CD9CFA3-CD2C-4AB9-B08B-E707BD2A2803}" destId="{2A642B64-866D-4009-B381-C5C3F114E404}" srcOrd="0" destOrd="0" presId="urn:microsoft.com/office/officeart/2005/8/layout/process5"/>
    <dgm:cxn modelId="{CA7E6B40-DA78-4508-8859-7A55D674291F}" type="presParOf" srcId="{A2B84276-D740-47DC-8EE3-647977B50F6C}" destId="{88D200F1-2431-4EFA-928D-32D8887A3180}" srcOrd="6" destOrd="0" presId="urn:microsoft.com/office/officeart/2005/8/layout/process5"/>
    <dgm:cxn modelId="{599E2D39-0FCF-43C2-86DA-7712D739570E}" type="presParOf" srcId="{A2B84276-D740-47DC-8EE3-647977B50F6C}" destId="{240945A9-451C-4C86-8231-0BC35C46C45A}" srcOrd="7" destOrd="0" presId="urn:microsoft.com/office/officeart/2005/8/layout/process5"/>
    <dgm:cxn modelId="{5148F571-7EBC-49BF-B7A8-9A2DD74AA9A2}" type="presParOf" srcId="{240945A9-451C-4C86-8231-0BC35C46C45A}" destId="{CB4A3F7E-11EA-4AEE-995D-9F58FD12E497}" srcOrd="0" destOrd="0" presId="urn:microsoft.com/office/officeart/2005/8/layout/process5"/>
    <dgm:cxn modelId="{3A5CE569-296E-49D3-A02F-5332659D719E}" type="presParOf" srcId="{A2B84276-D740-47DC-8EE3-647977B50F6C}" destId="{3F2B4FB8-CDC7-498A-8D9E-E308575FD1C2}" srcOrd="8" destOrd="0" presId="urn:microsoft.com/office/officeart/2005/8/layout/process5"/>
    <dgm:cxn modelId="{E20D9843-F656-4C91-8153-1EB688B9F2BB}" type="presParOf" srcId="{A2B84276-D740-47DC-8EE3-647977B50F6C}" destId="{2A4D2523-E9D2-4B50-8DDB-617E1452A5CE}" srcOrd="9" destOrd="0" presId="urn:microsoft.com/office/officeart/2005/8/layout/process5"/>
    <dgm:cxn modelId="{D069C485-A3BE-4606-9CD9-6F6030677EB1}" type="presParOf" srcId="{2A4D2523-E9D2-4B50-8DDB-617E1452A5CE}" destId="{4F59A389-6353-4BC3-8292-7BC814BFB96E}" srcOrd="0" destOrd="0" presId="urn:microsoft.com/office/officeart/2005/8/layout/process5"/>
    <dgm:cxn modelId="{15E6C822-3755-44A4-9A02-799B3338992D}" type="presParOf" srcId="{A2B84276-D740-47DC-8EE3-647977B50F6C}" destId="{0A08AB59-02D8-4CAC-B6E4-E094A1A1B2A4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B22A341-C291-4F19-905B-526F67570632}" type="doc">
      <dgm:prSet loTypeId="urn:microsoft.com/office/officeart/2005/8/layout/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609BB3D-E4DE-4E2D-B4F0-11367D1FFBF9}">
      <dgm:prSet/>
      <dgm:spPr>
        <a:xfrm>
          <a:off x="524023" y="2584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b="0" dirty="0">
              <a:solidFill>
                <a:srgbClr val="54585A"/>
              </a:solidFill>
              <a:latin typeface="Arial"/>
              <a:ea typeface="+mn-ea"/>
              <a:cs typeface="Arial"/>
            </a:rPr>
            <a:t>Stavebník / Projektant</a:t>
          </a:r>
          <a:endParaRPr lang="en-US" strike="sngStrike" baseline="0" dirty="0">
            <a:solidFill>
              <a:srgbClr val="54585A"/>
            </a:solidFill>
            <a:latin typeface="Arial"/>
            <a:ea typeface="+mn-ea"/>
            <a:cs typeface="Arial"/>
          </a:endParaRPr>
        </a:p>
      </dgm:t>
    </dgm:pt>
    <dgm:pt modelId="{273FCFBB-53B8-4808-9F85-59968DD00932}" type="parTrans" cxnId="{18126B9B-215B-4DCA-AED2-72FE734CBB5B}">
      <dgm:prSet/>
      <dgm:spPr/>
      <dgm:t>
        <a:bodyPr/>
        <a:lstStyle/>
        <a:p>
          <a:endParaRPr lang="en-US"/>
        </a:p>
      </dgm:t>
    </dgm:pt>
    <dgm:pt modelId="{88974B8A-24B0-4762-A1FD-722865854731}" type="sibTrans" cxnId="{18126B9B-215B-4DCA-AED2-72FE734CBB5B}">
      <dgm:prSet/>
      <dgm:spPr>
        <a:xfrm>
          <a:off x="2621721" y="341917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>
            <a:buNone/>
          </a:pPr>
          <a:endParaRPr lang="en-US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375C8300-6642-4BF3-943A-7E12CE80F6C8}">
      <dgm:prSet/>
      <dgm:spPr>
        <a:xfrm>
          <a:off x="3223267" y="2584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338825"/>
            <a:satOff val="-12500"/>
            <a:lumOff val="-2476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Stavebný zámer</a:t>
          </a:r>
        </a:p>
        <a:p>
          <a:pPr rtl="0">
            <a:buNone/>
          </a:pP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(</a:t>
          </a:r>
          <a:r>
            <a:rPr lang="sk-SK" b="0" dirty="0" err="1">
              <a:solidFill>
                <a:srgbClr val="FFFFFF"/>
              </a:solidFill>
              <a:latin typeface="Arial"/>
              <a:ea typeface="+mn-ea"/>
              <a:cs typeface="Arial"/>
            </a:rPr>
            <a:t>príp</a:t>
          </a: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 projekt stavby) (cez IS)</a:t>
          </a:r>
          <a:endParaRPr lang="en-US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13B120C4-912E-4636-8376-D374C0F7AA09}" type="parTrans" cxnId="{466E4CFF-94F5-4D2C-BFF2-FDD835BC2C45}">
      <dgm:prSet/>
      <dgm:spPr/>
      <dgm:t>
        <a:bodyPr/>
        <a:lstStyle/>
        <a:p>
          <a:endParaRPr lang="en-US"/>
        </a:p>
      </dgm:t>
    </dgm:pt>
    <dgm:pt modelId="{12C669C7-B8BF-41EC-A789-DD4F0981C4CE}" type="sibTrans" cxnId="{466E4CFF-94F5-4D2C-BFF2-FDD835BC2C45}">
      <dgm:prSet/>
      <dgm:spPr>
        <a:xfrm>
          <a:off x="5320964" y="341917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387228"/>
            <a:satOff val="-14286"/>
            <a:lumOff val="-282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>
            <a:buNone/>
          </a:pPr>
          <a:endParaRPr lang="en-US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C7A8A5FC-21CA-4B08-A46F-BC20BEE31497}">
      <dgm:prSet/>
      <dgm:spPr>
        <a:xfrm>
          <a:off x="5922510" y="2584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677650"/>
            <a:satOff val="-25000"/>
            <a:lumOff val="-4951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+ stanoviská obec, DO, DO PO, prezumpcia súhlasu po lehote</a:t>
          </a:r>
          <a:endParaRPr lang="en-US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825C7150-2FEF-45B6-9CFD-4CA127B6593E}" type="parTrans" cxnId="{77746FCE-88DC-4CA1-BA83-2E55FDC0CBA9}">
      <dgm:prSet/>
      <dgm:spPr/>
      <dgm:t>
        <a:bodyPr/>
        <a:lstStyle/>
        <a:p>
          <a:endParaRPr lang="en-US"/>
        </a:p>
      </dgm:t>
    </dgm:pt>
    <dgm:pt modelId="{9C5E0724-8376-4733-A943-F92EB9CA4EA3}" type="sibTrans" cxnId="{77746FCE-88DC-4CA1-BA83-2E55FDC0CBA9}">
      <dgm:prSet/>
      <dgm:spPr>
        <a:xfrm rot="5400000">
          <a:off x="6682154" y="1294364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774457"/>
            <a:satOff val="-28571"/>
            <a:lumOff val="-565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>
            <a:buNone/>
          </a:pPr>
          <a:endParaRPr lang="en-US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3A1995FA-5962-4C91-90D9-6D1A9FE64058}">
      <dgm:prSet/>
      <dgm:spPr>
        <a:xfrm>
          <a:off x="5922510" y="1930615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1016475"/>
            <a:satOff val="-37500"/>
            <a:lumOff val="-7427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Prerokovanie zámeru</a:t>
          </a:r>
          <a:endParaRPr lang="en-US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576501A4-C502-4F28-AD59-6FA3DAC9BCD3}" type="parTrans" cxnId="{16596145-4C5D-4BC2-86E5-D6C7D7AC4941}">
      <dgm:prSet/>
      <dgm:spPr/>
      <dgm:t>
        <a:bodyPr/>
        <a:lstStyle/>
        <a:p>
          <a:endParaRPr lang="en-US"/>
        </a:p>
      </dgm:t>
    </dgm:pt>
    <dgm:pt modelId="{866D6388-C5D1-458E-97AE-FFDF67CD6CD2}" type="sibTrans" cxnId="{16596145-4C5D-4BC2-86E5-D6C7D7AC4941}">
      <dgm:prSet/>
      <dgm:spPr>
        <a:xfrm rot="10800000">
          <a:off x="5344101" y="2269948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1161685"/>
            <a:satOff val="-42857"/>
            <a:lumOff val="-8488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>
            <a:buNone/>
          </a:pPr>
          <a:endParaRPr lang="en-US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34771034-4DA3-499B-B356-75DF898D3B03}">
      <dgm:prSet/>
      <dgm:spPr>
        <a:xfrm>
          <a:off x="3223267" y="1930615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1355300"/>
            <a:satOff val="-50000"/>
            <a:lumOff val="-9902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Stavebník/Projektant</a:t>
          </a:r>
        </a:p>
        <a:p>
          <a:pPr rtl="0">
            <a:buNone/>
          </a:pP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Správa o výsledku prerokovania + upravený SZ</a:t>
          </a:r>
          <a:endParaRPr lang="en-US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445A699F-FD29-4851-84F8-CA59B3170A1E}" type="parTrans" cxnId="{AD0B1268-3913-46C6-84B7-5892E5EF7343}">
      <dgm:prSet/>
      <dgm:spPr/>
      <dgm:t>
        <a:bodyPr/>
        <a:lstStyle/>
        <a:p>
          <a:endParaRPr lang="en-US"/>
        </a:p>
      </dgm:t>
    </dgm:pt>
    <dgm:pt modelId="{1EB44C92-9557-4427-BB97-A5643FDCDCA0}" type="sibTrans" cxnId="{AD0B1268-3913-46C6-84B7-5892E5EF7343}">
      <dgm:prSet/>
      <dgm:spPr>
        <a:xfrm rot="10800000">
          <a:off x="2644857" y="2269948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1548914"/>
            <a:satOff val="-57143"/>
            <a:lumOff val="-1131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>
            <a:buNone/>
          </a:pPr>
          <a:endParaRPr lang="en-US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A15335E2-2C35-491C-8279-F4D16766D5E6}">
      <dgm:prSet/>
      <dgm:spPr>
        <a:xfrm>
          <a:off x="524023" y="1930615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1694124"/>
            <a:satOff val="-62500"/>
            <a:lumOff val="-12378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b="0" u="sng" dirty="0">
              <a:solidFill>
                <a:srgbClr val="FFFFFF"/>
              </a:solidFill>
              <a:latin typeface="Arial"/>
              <a:ea typeface="+mn-ea"/>
              <a:cs typeface="Arial"/>
            </a:rPr>
            <a:t>Stavebník</a:t>
          </a: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 podá žiadosť o </a:t>
          </a:r>
          <a:r>
            <a:rPr lang="sk-SK" b="0" dirty="0" err="1">
              <a:solidFill>
                <a:srgbClr val="FFFFFF"/>
              </a:solidFill>
              <a:latin typeface="Arial"/>
              <a:ea typeface="+mn-ea"/>
              <a:cs typeface="Arial"/>
            </a:rPr>
            <a:t>RoSZ</a:t>
          </a: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 na stavebný úrad (SÚ)</a:t>
          </a:r>
          <a:endParaRPr lang="en-US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3558FDE3-B2C9-4708-A1FC-532EBEB36442}" type="parTrans" cxnId="{D6651971-DFB4-4DBE-92F9-5D9F366D5F3C}">
      <dgm:prSet/>
      <dgm:spPr/>
      <dgm:t>
        <a:bodyPr/>
        <a:lstStyle/>
        <a:p>
          <a:endParaRPr lang="en-US"/>
        </a:p>
      </dgm:t>
    </dgm:pt>
    <dgm:pt modelId="{2863CFD8-82E2-475B-A440-F013E98C329E}" type="sibTrans" cxnId="{D6651971-DFB4-4DBE-92F9-5D9F366D5F3C}">
      <dgm:prSet/>
      <dgm:spPr>
        <a:xfrm rot="5400000">
          <a:off x="1283667" y="3222395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1936142"/>
            <a:satOff val="-71429"/>
            <a:lumOff val="-14146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>
            <a:buNone/>
          </a:pPr>
          <a:endParaRPr lang="en-US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72395A01-43A5-42D4-B1B8-B8CF4033BED2}">
      <dgm:prSet/>
      <dgm:spPr>
        <a:xfrm>
          <a:off x="524023" y="3858646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2032949"/>
            <a:satOff val="-75000"/>
            <a:lumOff val="-14854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Odstraňuje rozpory a rieši námietky účastníkov</a:t>
          </a:r>
          <a:endParaRPr lang="en-US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F1E11B1D-1343-42C3-8FB0-8A6DA6854498}" type="parTrans" cxnId="{9B262994-FE56-4DFC-930F-D1CFEA05D8EF}">
      <dgm:prSet/>
      <dgm:spPr/>
      <dgm:t>
        <a:bodyPr/>
        <a:lstStyle/>
        <a:p>
          <a:endParaRPr lang="en-US"/>
        </a:p>
      </dgm:t>
    </dgm:pt>
    <dgm:pt modelId="{54375D9D-7347-4321-A90A-6E89165BEAF0}" type="sibTrans" cxnId="{9B262994-FE56-4DFC-930F-D1CFEA05D8EF}">
      <dgm:prSet/>
      <dgm:spPr>
        <a:xfrm rot="3237">
          <a:off x="2630565" y="4199258"/>
          <a:ext cx="430048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2323371"/>
            <a:satOff val="-85714"/>
            <a:lumOff val="-16976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>
            <a:buNone/>
          </a:pPr>
          <a:endParaRPr lang="en-US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F0F5CCD5-955E-41A7-9E6B-69216F067923}">
      <dgm:prSet/>
      <dgm:spPr>
        <a:xfrm>
          <a:off x="3263466" y="3861225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2371774"/>
            <a:satOff val="-87500"/>
            <a:lumOff val="-17329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spcAft>
              <a:spcPts val="0"/>
            </a:spcAft>
            <a:buNone/>
          </a:pP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Rozhodnutie o stavebnom zámere</a:t>
          </a:r>
        </a:p>
        <a:p>
          <a:pPr rtl="0">
            <a:spcAft>
              <a:spcPts val="0"/>
            </a:spcAft>
            <a:buNone/>
          </a:pPr>
          <a:endParaRPr lang="en-US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C84DA8B5-2872-4AEE-805A-FC0AB723D3E9}" type="parTrans" cxnId="{A6A72034-457C-475A-A8DD-1C36AA8D563A}">
      <dgm:prSet/>
      <dgm:spPr/>
      <dgm:t>
        <a:bodyPr/>
        <a:lstStyle/>
        <a:p>
          <a:endParaRPr lang="en-US"/>
        </a:p>
      </dgm:t>
    </dgm:pt>
    <dgm:pt modelId="{597F5ECE-EEB9-4B4C-8C9F-423ACCAFEC3A}" type="sibTrans" cxnId="{A6A72034-457C-475A-A8DD-1C36AA8D563A}">
      <dgm:prSet/>
      <dgm:spPr>
        <a:xfrm rot="21596665">
          <a:off x="5352320" y="4199280"/>
          <a:ext cx="387437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2710599"/>
            <a:satOff val="-100000"/>
            <a:lumOff val="-198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>
            <a:buNone/>
          </a:pPr>
          <a:endParaRPr lang="en-US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E1ECBD3D-A9E3-4ED9-B58D-2ACBD1B19203}">
      <dgm:prSet/>
      <dgm:spPr>
        <a:xfrm>
          <a:off x="5922510" y="3858646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2710599"/>
            <a:satOff val="-100000"/>
            <a:lumOff val="-19805"/>
            <a:alphaOff val="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>
            <a:buNone/>
          </a:pPr>
          <a:r>
            <a:rPr lang="sk-SK" b="0" dirty="0">
              <a:solidFill>
                <a:srgbClr val="FFFFFF"/>
              </a:solidFill>
              <a:latin typeface="Arial"/>
              <a:ea typeface="+mn-ea"/>
              <a:cs typeface="Arial"/>
            </a:rPr>
            <a:t>Platnosť – 2r, líniové a vyhradené stavby 3r, predĺženie +2r, max 7r</a:t>
          </a:r>
          <a:endParaRPr lang="en-US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33C158F6-C0A8-4919-903D-3507CCD024ED}" type="parTrans" cxnId="{93B29828-D7B5-4576-8AA9-5999AB057609}">
      <dgm:prSet/>
      <dgm:spPr/>
      <dgm:t>
        <a:bodyPr/>
        <a:lstStyle/>
        <a:p>
          <a:endParaRPr lang="en-US"/>
        </a:p>
      </dgm:t>
    </dgm:pt>
    <dgm:pt modelId="{6052113C-ECD7-4315-A45D-EE2306A34283}" type="sibTrans" cxnId="{93B29828-D7B5-4576-8AA9-5999AB057609}">
      <dgm:prSet/>
      <dgm:spPr/>
      <dgm:t>
        <a:bodyPr/>
        <a:lstStyle/>
        <a:p>
          <a:endParaRPr lang="en-US"/>
        </a:p>
      </dgm:t>
    </dgm:pt>
    <dgm:pt modelId="{A2B84276-D740-47DC-8EE3-647977B50F6C}" type="pres">
      <dgm:prSet presAssocID="{CB22A341-C291-4F19-905B-526F67570632}" presName="diagram" presStyleCnt="0">
        <dgm:presLayoutVars>
          <dgm:dir/>
          <dgm:resizeHandles val="exact"/>
        </dgm:presLayoutVars>
      </dgm:prSet>
      <dgm:spPr/>
    </dgm:pt>
    <dgm:pt modelId="{977DE28A-E605-42EC-81DB-2EFAAA529A9F}" type="pres">
      <dgm:prSet presAssocID="{D609BB3D-E4DE-4E2D-B4F0-11367D1FFBF9}" presName="node" presStyleLbl="node1" presStyleIdx="0" presStyleCnt="9">
        <dgm:presLayoutVars>
          <dgm:bulletEnabled val="1"/>
        </dgm:presLayoutVars>
      </dgm:prSet>
      <dgm:spPr/>
    </dgm:pt>
    <dgm:pt modelId="{D19B818F-CDD5-4568-85A3-6591FD44E4A1}" type="pres">
      <dgm:prSet presAssocID="{88974B8A-24B0-4762-A1FD-722865854731}" presName="sibTrans" presStyleLbl="sibTrans2D1" presStyleIdx="0" presStyleCnt="8"/>
      <dgm:spPr/>
    </dgm:pt>
    <dgm:pt modelId="{A1866030-65C2-47CD-88B6-044A4F7EBB99}" type="pres">
      <dgm:prSet presAssocID="{88974B8A-24B0-4762-A1FD-722865854731}" presName="connectorText" presStyleLbl="sibTrans2D1" presStyleIdx="0" presStyleCnt="8"/>
      <dgm:spPr/>
    </dgm:pt>
    <dgm:pt modelId="{624A126E-5573-41D1-A008-3497898CBBFC}" type="pres">
      <dgm:prSet presAssocID="{375C8300-6642-4BF3-943A-7E12CE80F6C8}" presName="node" presStyleLbl="node1" presStyleIdx="1" presStyleCnt="9">
        <dgm:presLayoutVars>
          <dgm:bulletEnabled val="1"/>
        </dgm:presLayoutVars>
      </dgm:prSet>
      <dgm:spPr/>
    </dgm:pt>
    <dgm:pt modelId="{95657DD0-3B0E-4B46-A311-DF07E741047C}" type="pres">
      <dgm:prSet presAssocID="{12C669C7-B8BF-41EC-A789-DD4F0981C4CE}" presName="sibTrans" presStyleLbl="sibTrans2D1" presStyleIdx="1" presStyleCnt="8"/>
      <dgm:spPr/>
    </dgm:pt>
    <dgm:pt modelId="{A477E39D-CC4E-4B45-92F2-D46B5ADA7E1E}" type="pres">
      <dgm:prSet presAssocID="{12C669C7-B8BF-41EC-A789-DD4F0981C4CE}" presName="connectorText" presStyleLbl="sibTrans2D1" presStyleIdx="1" presStyleCnt="8"/>
      <dgm:spPr/>
    </dgm:pt>
    <dgm:pt modelId="{FCB3012A-9C1E-4C2F-8D06-4FB9EF3AFB81}" type="pres">
      <dgm:prSet presAssocID="{C7A8A5FC-21CA-4B08-A46F-BC20BEE31497}" presName="node" presStyleLbl="node1" presStyleIdx="2" presStyleCnt="9">
        <dgm:presLayoutVars>
          <dgm:bulletEnabled val="1"/>
        </dgm:presLayoutVars>
      </dgm:prSet>
      <dgm:spPr/>
    </dgm:pt>
    <dgm:pt modelId="{280F1FAE-23A7-49C7-B533-05D235C0446F}" type="pres">
      <dgm:prSet presAssocID="{9C5E0724-8376-4733-A943-F92EB9CA4EA3}" presName="sibTrans" presStyleLbl="sibTrans2D1" presStyleIdx="2" presStyleCnt="8"/>
      <dgm:spPr/>
    </dgm:pt>
    <dgm:pt modelId="{453A66D9-F768-4256-8603-14887B1A2933}" type="pres">
      <dgm:prSet presAssocID="{9C5E0724-8376-4733-A943-F92EB9CA4EA3}" presName="connectorText" presStyleLbl="sibTrans2D1" presStyleIdx="2" presStyleCnt="8"/>
      <dgm:spPr/>
    </dgm:pt>
    <dgm:pt modelId="{F8480866-3530-458B-AAE6-6195A5E8AFA4}" type="pres">
      <dgm:prSet presAssocID="{3A1995FA-5962-4C91-90D9-6D1A9FE64058}" presName="node" presStyleLbl="node1" presStyleIdx="3" presStyleCnt="9">
        <dgm:presLayoutVars>
          <dgm:bulletEnabled val="1"/>
        </dgm:presLayoutVars>
      </dgm:prSet>
      <dgm:spPr/>
    </dgm:pt>
    <dgm:pt modelId="{9CD9CFA3-CD2C-4AB9-B08B-E707BD2A2803}" type="pres">
      <dgm:prSet presAssocID="{866D6388-C5D1-458E-97AE-FFDF67CD6CD2}" presName="sibTrans" presStyleLbl="sibTrans2D1" presStyleIdx="3" presStyleCnt="8"/>
      <dgm:spPr/>
    </dgm:pt>
    <dgm:pt modelId="{2A642B64-866D-4009-B381-C5C3F114E404}" type="pres">
      <dgm:prSet presAssocID="{866D6388-C5D1-458E-97AE-FFDF67CD6CD2}" presName="connectorText" presStyleLbl="sibTrans2D1" presStyleIdx="3" presStyleCnt="8"/>
      <dgm:spPr/>
    </dgm:pt>
    <dgm:pt modelId="{3F2B4FB8-CDC7-498A-8D9E-E308575FD1C2}" type="pres">
      <dgm:prSet presAssocID="{34771034-4DA3-499B-B356-75DF898D3B03}" presName="node" presStyleLbl="node1" presStyleIdx="4" presStyleCnt="9">
        <dgm:presLayoutVars>
          <dgm:bulletEnabled val="1"/>
        </dgm:presLayoutVars>
      </dgm:prSet>
      <dgm:spPr/>
    </dgm:pt>
    <dgm:pt modelId="{2A4D2523-E9D2-4B50-8DDB-617E1452A5CE}" type="pres">
      <dgm:prSet presAssocID="{1EB44C92-9557-4427-BB97-A5643FDCDCA0}" presName="sibTrans" presStyleLbl="sibTrans2D1" presStyleIdx="4" presStyleCnt="8"/>
      <dgm:spPr/>
    </dgm:pt>
    <dgm:pt modelId="{4F59A389-6353-4BC3-8292-7BC814BFB96E}" type="pres">
      <dgm:prSet presAssocID="{1EB44C92-9557-4427-BB97-A5643FDCDCA0}" presName="connectorText" presStyleLbl="sibTrans2D1" presStyleIdx="4" presStyleCnt="8"/>
      <dgm:spPr/>
    </dgm:pt>
    <dgm:pt modelId="{0A08AB59-02D8-4CAC-B6E4-E094A1A1B2A4}" type="pres">
      <dgm:prSet presAssocID="{A15335E2-2C35-491C-8279-F4D16766D5E6}" presName="node" presStyleLbl="node1" presStyleIdx="5" presStyleCnt="9">
        <dgm:presLayoutVars>
          <dgm:bulletEnabled val="1"/>
        </dgm:presLayoutVars>
      </dgm:prSet>
      <dgm:spPr/>
    </dgm:pt>
    <dgm:pt modelId="{FAF3CBDC-9C4D-4EA9-950A-BBC5627BC90A}" type="pres">
      <dgm:prSet presAssocID="{2863CFD8-82E2-475B-A440-F013E98C329E}" presName="sibTrans" presStyleLbl="sibTrans2D1" presStyleIdx="5" presStyleCnt="8"/>
      <dgm:spPr/>
    </dgm:pt>
    <dgm:pt modelId="{190F2ECD-75B5-4B70-BFB8-8D4CA9DACEA1}" type="pres">
      <dgm:prSet presAssocID="{2863CFD8-82E2-475B-A440-F013E98C329E}" presName="connectorText" presStyleLbl="sibTrans2D1" presStyleIdx="5" presStyleCnt="8"/>
      <dgm:spPr/>
    </dgm:pt>
    <dgm:pt modelId="{63A8A796-0809-4A52-A4B0-828FDA449346}" type="pres">
      <dgm:prSet presAssocID="{72395A01-43A5-42D4-B1B8-B8CF4033BED2}" presName="node" presStyleLbl="node1" presStyleIdx="6" presStyleCnt="9">
        <dgm:presLayoutVars>
          <dgm:bulletEnabled val="1"/>
        </dgm:presLayoutVars>
      </dgm:prSet>
      <dgm:spPr/>
    </dgm:pt>
    <dgm:pt modelId="{C2E3C8E1-2DEE-4E81-84CE-633079B3B53B}" type="pres">
      <dgm:prSet presAssocID="{54375D9D-7347-4321-A90A-6E89165BEAF0}" presName="sibTrans" presStyleLbl="sibTrans2D1" presStyleIdx="6" presStyleCnt="8"/>
      <dgm:spPr/>
    </dgm:pt>
    <dgm:pt modelId="{1098CC9E-63A3-4939-8BC8-E438399946A3}" type="pres">
      <dgm:prSet presAssocID="{54375D9D-7347-4321-A90A-6E89165BEAF0}" presName="connectorText" presStyleLbl="sibTrans2D1" presStyleIdx="6" presStyleCnt="8"/>
      <dgm:spPr/>
    </dgm:pt>
    <dgm:pt modelId="{C48AAA07-E4DF-426C-8B50-8A5C652DEEDB}" type="pres">
      <dgm:prSet presAssocID="{F0F5CCD5-955E-41A7-9E6B-69216F067923}" presName="node" presStyleLbl="node1" presStyleIdx="7" presStyleCnt="9" custLinFactNeighborX="2085" custLinFactNeighborY="223">
        <dgm:presLayoutVars>
          <dgm:bulletEnabled val="1"/>
        </dgm:presLayoutVars>
      </dgm:prSet>
      <dgm:spPr/>
    </dgm:pt>
    <dgm:pt modelId="{4E5A53D3-038D-4F86-872E-4FB7D2C97371}" type="pres">
      <dgm:prSet presAssocID="{597F5ECE-EEB9-4B4C-8C9F-423ACCAFEC3A}" presName="sibTrans" presStyleLbl="sibTrans2D1" presStyleIdx="7" presStyleCnt="8"/>
      <dgm:spPr/>
    </dgm:pt>
    <dgm:pt modelId="{4CBD6E52-42DA-4772-A0DE-9B9B69D27611}" type="pres">
      <dgm:prSet presAssocID="{597F5ECE-EEB9-4B4C-8C9F-423ACCAFEC3A}" presName="connectorText" presStyleLbl="sibTrans2D1" presStyleIdx="7" presStyleCnt="8"/>
      <dgm:spPr/>
    </dgm:pt>
    <dgm:pt modelId="{95EB7A45-B401-454E-8CE8-9309FF4DC854}" type="pres">
      <dgm:prSet presAssocID="{E1ECBD3D-A9E3-4ED9-B58D-2ACBD1B19203}" presName="node" presStyleLbl="node1" presStyleIdx="8" presStyleCnt="9">
        <dgm:presLayoutVars>
          <dgm:bulletEnabled val="1"/>
        </dgm:presLayoutVars>
      </dgm:prSet>
      <dgm:spPr/>
    </dgm:pt>
  </dgm:ptLst>
  <dgm:cxnLst>
    <dgm:cxn modelId="{79848808-D664-4A7C-8FDA-51AC7AC352D8}" type="presOf" srcId="{1EB44C92-9557-4427-BB97-A5643FDCDCA0}" destId="{2A4D2523-E9D2-4B50-8DDB-617E1452A5CE}" srcOrd="0" destOrd="0" presId="urn:microsoft.com/office/officeart/2005/8/layout/process5"/>
    <dgm:cxn modelId="{7FC38B13-A6DD-4384-9A7B-5512DA076B9D}" type="presOf" srcId="{72395A01-43A5-42D4-B1B8-B8CF4033BED2}" destId="{63A8A796-0809-4A52-A4B0-828FDA449346}" srcOrd="0" destOrd="0" presId="urn:microsoft.com/office/officeart/2005/8/layout/process5"/>
    <dgm:cxn modelId="{819BD81D-A01F-4341-B6B3-2CAC18A093BB}" type="presOf" srcId="{C7A8A5FC-21CA-4B08-A46F-BC20BEE31497}" destId="{FCB3012A-9C1E-4C2F-8D06-4FB9EF3AFB81}" srcOrd="0" destOrd="0" presId="urn:microsoft.com/office/officeart/2005/8/layout/process5"/>
    <dgm:cxn modelId="{A6BDDE21-8914-4304-A60A-587E39655054}" type="presOf" srcId="{9C5E0724-8376-4733-A943-F92EB9CA4EA3}" destId="{453A66D9-F768-4256-8603-14887B1A2933}" srcOrd="1" destOrd="0" presId="urn:microsoft.com/office/officeart/2005/8/layout/process5"/>
    <dgm:cxn modelId="{93B29828-D7B5-4576-8AA9-5999AB057609}" srcId="{CB22A341-C291-4F19-905B-526F67570632}" destId="{E1ECBD3D-A9E3-4ED9-B58D-2ACBD1B19203}" srcOrd="8" destOrd="0" parTransId="{33C158F6-C0A8-4919-903D-3507CCD024ED}" sibTransId="{6052113C-ECD7-4315-A45D-EE2306A34283}"/>
    <dgm:cxn modelId="{A6A72034-457C-475A-A8DD-1C36AA8D563A}" srcId="{CB22A341-C291-4F19-905B-526F67570632}" destId="{F0F5CCD5-955E-41A7-9E6B-69216F067923}" srcOrd="7" destOrd="0" parTransId="{C84DA8B5-2872-4AEE-805A-FC0AB723D3E9}" sibTransId="{597F5ECE-EEB9-4B4C-8C9F-423ACCAFEC3A}"/>
    <dgm:cxn modelId="{4FE7EF38-B9F0-4EFB-9A26-CC6358FE2998}" type="presOf" srcId="{597F5ECE-EEB9-4B4C-8C9F-423ACCAFEC3A}" destId="{4CBD6E52-42DA-4772-A0DE-9B9B69D27611}" srcOrd="1" destOrd="0" presId="urn:microsoft.com/office/officeart/2005/8/layout/process5"/>
    <dgm:cxn modelId="{16596145-4C5D-4BC2-86E5-D6C7D7AC4941}" srcId="{CB22A341-C291-4F19-905B-526F67570632}" destId="{3A1995FA-5962-4C91-90D9-6D1A9FE64058}" srcOrd="3" destOrd="0" parTransId="{576501A4-C502-4F28-AD59-6FA3DAC9BCD3}" sibTransId="{866D6388-C5D1-458E-97AE-FFDF67CD6CD2}"/>
    <dgm:cxn modelId="{5CA0D665-A8C0-48F2-8652-B44FCEA8DFC4}" type="presOf" srcId="{CB22A341-C291-4F19-905B-526F67570632}" destId="{A2B84276-D740-47DC-8EE3-647977B50F6C}" srcOrd="0" destOrd="0" presId="urn:microsoft.com/office/officeart/2005/8/layout/process5"/>
    <dgm:cxn modelId="{DCDA9E47-D481-4287-B38C-7ECB6A11E22D}" type="presOf" srcId="{2863CFD8-82E2-475B-A440-F013E98C329E}" destId="{FAF3CBDC-9C4D-4EA9-950A-BBC5627BC90A}" srcOrd="0" destOrd="0" presId="urn:microsoft.com/office/officeart/2005/8/layout/process5"/>
    <dgm:cxn modelId="{AD0B1268-3913-46C6-84B7-5892E5EF7343}" srcId="{CB22A341-C291-4F19-905B-526F67570632}" destId="{34771034-4DA3-499B-B356-75DF898D3B03}" srcOrd="4" destOrd="0" parTransId="{445A699F-FD29-4851-84F8-CA59B3170A1E}" sibTransId="{1EB44C92-9557-4427-BB97-A5643FDCDCA0}"/>
    <dgm:cxn modelId="{9582F96E-0DB0-4FEA-B5E5-EB5578E40F54}" type="presOf" srcId="{9C5E0724-8376-4733-A943-F92EB9CA4EA3}" destId="{280F1FAE-23A7-49C7-B533-05D235C0446F}" srcOrd="0" destOrd="0" presId="urn:microsoft.com/office/officeart/2005/8/layout/process5"/>
    <dgm:cxn modelId="{D6651971-DFB4-4DBE-92F9-5D9F366D5F3C}" srcId="{CB22A341-C291-4F19-905B-526F67570632}" destId="{A15335E2-2C35-491C-8279-F4D16766D5E6}" srcOrd="5" destOrd="0" parTransId="{3558FDE3-B2C9-4708-A1FC-532EBEB36442}" sibTransId="{2863CFD8-82E2-475B-A440-F013E98C329E}"/>
    <dgm:cxn modelId="{15575277-BEC9-4002-9E91-6CE6C832992B}" type="presOf" srcId="{88974B8A-24B0-4762-A1FD-722865854731}" destId="{A1866030-65C2-47CD-88B6-044A4F7EBB99}" srcOrd="1" destOrd="0" presId="urn:microsoft.com/office/officeart/2005/8/layout/process5"/>
    <dgm:cxn modelId="{CEB1FE59-F077-4660-B3EE-CD3A18138807}" type="presOf" srcId="{D609BB3D-E4DE-4E2D-B4F0-11367D1FFBF9}" destId="{977DE28A-E605-42EC-81DB-2EFAAA529A9F}" srcOrd="0" destOrd="0" presId="urn:microsoft.com/office/officeart/2005/8/layout/process5"/>
    <dgm:cxn modelId="{E0EC3F7B-1A23-46C5-9B11-9EE4E7225A22}" type="presOf" srcId="{12C669C7-B8BF-41EC-A789-DD4F0981C4CE}" destId="{95657DD0-3B0E-4B46-A311-DF07E741047C}" srcOrd="0" destOrd="0" presId="urn:microsoft.com/office/officeart/2005/8/layout/process5"/>
    <dgm:cxn modelId="{020E8F7C-6177-4C4B-8DB7-914AED04C7D3}" type="presOf" srcId="{54375D9D-7347-4321-A90A-6E89165BEAF0}" destId="{C2E3C8E1-2DEE-4E81-84CE-633079B3B53B}" srcOrd="0" destOrd="0" presId="urn:microsoft.com/office/officeart/2005/8/layout/process5"/>
    <dgm:cxn modelId="{01964983-1A75-4100-91C3-F9AD040F4DD1}" type="presOf" srcId="{597F5ECE-EEB9-4B4C-8C9F-423ACCAFEC3A}" destId="{4E5A53D3-038D-4F86-872E-4FB7D2C97371}" srcOrd="0" destOrd="0" presId="urn:microsoft.com/office/officeart/2005/8/layout/process5"/>
    <dgm:cxn modelId="{C9AEA985-A5C5-4AAE-B459-0DCC96F09767}" type="presOf" srcId="{1EB44C92-9557-4427-BB97-A5643FDCDCA0}" destId="{4F59A389-6353-4BC3-8292-7BC814BFB96E}" srcOrd="1" destOrd="0" presId="urn:microsoft.com/office/officeart/2005/8/layout/process5"/>
    <dgm:cxn modelId="{959C9087-9924-4F3B-BA60-8B381ADC7CE0}" type="presOf" srcId="{866D6388-C5D1-458E-97AE-FFDF67CD6CD2}" destId="{2A642B64-866D-4009-B381-C5C3F114E404}" srcOrd="1" destOrd="0" presId="urn:microsoft.com/office/officeart/2005/8/layout/process5"/>
    <dgm:cxn modelId="{9B262994-FE56-4DFC-930F-D1CFEA05D8EF}" srcId="{CB22A341-C291-4F19-905B-526F67570632}" destId="{72395A01-43A5-42D4-B1B8-B8CF4033BED2}" srcOrd="6" destOrd="0" parTransId="{F1E11B1D-1343-42C3-8FB0-8A6DA6854498}" sibTransId="{54375D9D-7347-4321-A90A-6E89165BEAF0}"/>
    <dgm:cxn modelId="{FB4A7F94-DBEC-4E97-923D-1A53B6E6BCD7}" type="presOf" srcId="{E1ECBD3D-A9E3-4ED9-B58D-2ACBD1B19203}" destId="{95EB7A45-B401-454E-8CE8-9309FF4DC854}" srcOrd="0" destOrd="0" presId="urn:microsoft.com/office/officeart/2005/8/layout/process5"/>
    <dgm:cxn modelId="{18126B9B-215B-4DCA-AED2-72FE734CBB5B}" srcId="{CB22A341-C291-4F19-905B-526F67570632}" destId="{D609BB3D-E4DE-4E2D-B4F0-11367D1FFBF9}" srcOrd="0" destOrd="0" parTransId="{273FCFBB-53B8-4808-9F85-59968DD00932}" sibTransId="{88974B8A-24B0-4762-A1FD-722865854731}"/>
    <dgm:cxn modelId="{027A39A2-C6A6-4E0E-9348-FDABBF518AB3}" type="presOf" srcId="{375C8300-6642-4BF3-943A-7E12CE80F6C8}" destId="{624A126E-5573-41D1-A008-3497898CBBFC}" srcOrd="0" destOrd="0" presId="urn:microsoft.com/office/officeart/2005/8/layout/process5"/>
    <dgm:cxn modelId="{33145AA3-FF72-49D8-991A-AB1130F4C6C6}" type="presOf" srcId="{12C669C7-B8BF-41EC-A789-DD4F0981C4CE}" destId="{A477E39D-CC4E-4B45-92F2-D46B5ADA7E1E}" srcOrd="1" destOrd="0" presId="urn:microsoft.com/office/officeart/2005/8/layout/process5"/>
    <dgm:cxn modelId="{AB0C0DA6-431C-48B2-B059-2F60D0931562}" type="presOf" srcId="{88974B8A-24B0-4762-A1FD-722865854731}" destId="{D19B818F-CDD5-4568-85A3-6591FD44E4A1}" srcOrd="0" destOrd="0" presId="urn:microsoft.com/office/officeart/2005/8/layout/process5"/>
    <dgm:cxn modelId="{CCC9D6B0-6164-4834-9609-D0F6C57B3D41}" type="presOf" srcId="{3A1995FA-5962-4C91-90D9-6D1A9FE64058}" destId="{F8480866-3530-458B-AAE6-6195A5E8AFA4}" srcOrd="0" destOrd="0" presId="urn:microsoft.com/office/officeart/2005/8/layout/process5"/>
    <dgm:cxn modelId="{3E6C56BC-0594-4F27-94F4-8792B54CECC6}" type="presOf" srcId="{2863CFD8-82E2-475B-A440-F013E98C329E}" destId="{190F2ECD-75B5-4B70-BFB8-8D4CA9DACEA1}" srcOrd="1" destOrd="0" presId="urn:microsoft.com/office/officeart/2005/8/layout/process5"/>
    <dgm:cxn modelId="{77746FCE-88DC-4CA1-BA83-2E55FDC0CBA9}" srcId="{CB22A341-C291-4F19-905B-526F67570632}" destId="{C7A8A5FC-21CA-4B08-A46F-BC20BEE31497}" srcOrd="2" destOrd="0" parTransId="{825C7150-2FEF-45B6-9CFD-4CA127B6593E}" sibTransId="{9C5E0724-8376-4733-A943-F92EB9CA4EA3}"/>
    <dgm:cxn modelId="{9A8EE4E9-05F0-4E91-8C1F-63A34BE5FD96}" type="presOf" srcId="{54375D9D-7347-4321-A90A-6E89165BEAF0}" destId="{1098CC9E-63A3-4939-8BC8-E438399946A3}" srcOrd="1" destOrd="0" presId="urn:microsoft.com/office/officeart/2005/8/layout/process5"/>
    <dgm:cxn modelId="{F9479AF0-560B-495B-BACB-9AD036EBE459}" type="presOf" srcId="{34771034-4DA3-499B-B356-75DF898D3B03}" destId="{3F2B4FB8-CDC7-498A-8D9E-E308575FD1C2}" srcOrd="0" destOrd="0" presId="urn:microsoft.com/office/officeart/2005/8/layout/process5"/>
    <dgm:cxn modelId="{CAF2D9F4-2E46-434E-8D91-B53F454D4051}" type="presOf" srcId="{F0F5CCD5-955E-41A7-9E6B-69216F067923}" destId="{C48AAA07-E4DF-426C-8B50-8A5C652DEEDB}" srcOrd="0" destOrd="0" presId="urn:microsoft.com/office/officeart/2005/8/layout/process5"/>
    <dgm:cxn modelId="{474A4AF9-2CD7-4957-9406-2775A040271C}" type="presOf" srcId="{A15335E2-2C35-491C-8279-F4D16766D5E6}" destId="{0A08AB59-02D8-4CAC-B6E4-E094A1A1B2A4}" srcOrd="0" destOrd="0" presId="urn:microsoft.com/office/officeart/2005/8/layout/process5"/>
    <dgm:cxn modelId="{466E4CFF-94F5-4D2C-BFF2-FDD835BC2C45}" srcId="{CB22A341-C291-4F19-905B-526F67570632}" destId="{375C8300-6642-4BF3-943A-7E12CE80F6C8}" srcOrd="1" destOrd="0" parTransId="{13B120C4-912E-4636-8376-D374C0F7AA09}" sibTransId="{12C669C7-B8BF-41EC-A789-DD4F0981C4CE}"/>
    <dgm:cxn modelId="{EF85A1FF-9E51-47B6-B10A-3009E8BC1EF2}" type="presOf" srcId="{866D6388-C5D1-458E-97AE-FFDF67CD6CD2}" destId="{9CD9CFA3-CD2C-4AB9-B08B-E707BD2A2803}" srcOrd="0" destOrd="0" presId="urn:microsoft.com/office/officeart/2005/8/layout/process5"/>
    <dgm:cxn modelId="{BDD916CE-12CF-46EF-A254-0DDC89C6BE24}" type="presParOf" srcId="{A2B84276-D740-47DC-8EE3-647977B50F6C}" destId="{977DE28A-E605-42EC-81DB-2EFAAA529A9F}" srcOrd="0" destOrd="0" presId="urn:microsoft.com/office/officeart/2005/8/layout/process5"/>
    <dgm:cxn modelId="{A998D4D9-0293-40A1-84C9-7E0F7E18FBB8}" type="presParOf" srcId="{A2B84276-D740-47DC-8EE3-647977B50F6C}" destId="{D19B818F-CDD5-4568-85A3-6591FD44E4A1}" srcOrd="1" destOrd="0" presId="urn:microsoft.com/office/officeart/2005/8/layout/process5"/>
    <dgm:cxn modelId="{05AFB641-D74A-423C-BEA8-65611453BD8C}" type="presParOf" srcId="{D19B818F-CDD5-4568-85A3-6591FD44E4A1}" destId="{A1866030-65C2-47CD-88B6-044A4F7EBB99}" srcOrd="0" destOrd="0" presId="urn:microsoft.com/office/officeart/2005/8/layout/process5"/>
    <dgm:cxn modelId="{9DE9A39B-3356-4942-95D6-E21E960F58C6}" type="presParOf" srcId="{A2B84276-D740-47DC-8EE3-647977B50F6C}" destId="{624A126E-5573-41D1-A008-3497898CBBFC}" srcOrd="2" destOrd="0" presId="urn:microsoft.com/office/officeart/2005/8/layout/process5"/>
    <dgm:cxn modelId="{F03F9E66-F7CA-4C2C-8642-92B1E1B457A0}" type="presParOf" srcId="{A2B84276-D740-47DC-8EE3-647977B50F6C}" destId="{95657DD0-3B0E-4B46-A311-DF07E741047C}" srcOrd="3" destOrd="0" presId="urn:microsoft.com/office/officeart/2005/8/layout/process5"/>
    <dgm:cxn modelId="{A6D941FC-453D-484B-A27A-C80BD60C3CCF}" type="presParOf" srcId="{95657DD0-3B0E-4B46-A311-DF07E741047C}" destId="{A477E39D-CC4E-4B45-92F2-D46B5ADA7E1E}" srcOrd="0" destOrd="0" presId="urn:microsoft.com/office/officeart/2005/8/layout/process5"/>
    <dgm:cxn modelId="{BEF1E2C2-806E-4170-A8F7-94137477E579}" type="presParOf" srcId="{A2B84276-D740-47DC-8EE3-647977B50F6C}" destId="{FCB3012A-9C1E-4C2F-8D06-4FB9EF3AFB81}" srcOrd="4" destOrd="0" presId="urn:microsoft.com/office/officeart/2005/8/layout/process5"/>
    <dgm:cxn modelId="{D32E8D10-4ECF-4A1B-A67F-2417434A04C7}" type="presParOf" srcId="{A2B84276-D740-47DC-8EE3-647977B50F6C}" destId="{280F1FAE-23A7-49C7-B533-05D235C0446F}" srcOrd="5" destOrd="0" presId="urn:microsoft.com/office/officeart/2005/8/layout/process5"/>
    <dgm:cxn modelId="{0BB1DBA1-088E-4829-8216-96E027149DE5}" type="presParOf" srcId="{280F1FAE-23A7-49C7-B533-05D235C0446F}" destId="{453A66D9-F768-4256-8603-14887B1A2933}" srcOrd="0" destOrd="0" presId="urn:microsoft.com/office/officeart/2005/8/layout/process5"/>
    <dgm:cxn modelId="{D8C5218F-AC4F-47D8-92E3-58FF8B8D3D06}" type="presParOf" srcId="{A2B84276-D740-47DC-8EE3-647977B50F6C}" destId="{F8480866-3530-458B-AAE6-6195A5E8AFA4}" srcOrd="6" destOrd="0" presId="urn:microsoft.com/office/officeart/2005/8/layout/process5"/>
    <dgm:cxn modelId="{9FCBC87F-C939-4AC2-B7E7-C0E54BCF294B}" type="presParOf" srcId="{A2B84276-D740-47DC-8EE3-647977B50F6C}" destId="{9CD9CFA3-CD2C-4AB9-B08B-E707BD2A2803}" srcOrd="7" destOrd="0" presId="urn:microsoft.com/office/officeart/2005/8/layout/process5"/>
    <dgm:cxn modelId="{FB87D934-6306-4661-81CD-5C035425DC99}" type="presParOf" srcId="{9CD9CFA3-CD2C-4AB9-B08B-E707BD2A2803}" destId="{2A642B64-866D-4009-B381-C5C3F114E404}" srcOrd="0" destOrd="0" presId="urn:microsoft.com/office/officeart/2005/8/layout/process5"/>
    <dgm:cxn modelId="{45BD7D20-62D3-4821-822B-E48F5ACF0160}" type="presParOf" srcId="{A2B84276-D740-47DC-8EE3-647977B50F6C}" destId="{3F2B4FB8-CDC7-498A-8D9E-E308575FD1C2}" srcOrd="8" destOrd="0" presId="urn:microsoft.com/office/officeart/2005/8/layout/process5"/>
    <dgm:cxn modelId="{3F25751E-48CA-4220-85D5-3A4F3E499F62}" type="presParOf" srcId="{A2B84276-D740-47DC-8EE3-647977B50F6C}" destId="{2A4D2523-E9D2-4B50-8DDB-617E1452A5CE}" srcOrd="9" destOrd="0" presId="urn:microsoft.com/office/officeart/2005/8/layout/process5"/>
    <dgm:cxn modelId="{E9661802-917C-4875-80CD-5C4BC61365A6}" type="presParOf" srcId="{2A4D2523-E9D2-4B50-8DDB-617E1452A5CE}" destId="{4F59A389-6353-4BC3-8292-7BC814BFB96E}" srcOrd="0" destOrd="0" presId="urn:microsoft.com/office/officeart/2005/8/layout/process5"/>
    <dgm:cxn modelId="{83AB98CA-9A9D-4017-8285-A72BA31E61EB}" type="presParOf" srcId="{A2B84276-D740-47DC-8EE3-647977B50F6C}" destId="{0A08AB59-02D8-4CAC-B6E4-E094A1A1B2A4}" srcOrd="10" destOrd="0" presId="urn:microsoft.com/office/officeart/2005/8/layout/process5"/>
    <dgm:cxn modelId="{D6090C04-2520-4EA3-B15A-B89B5E166B79}" type="presParOf" srcId="{A2B84276-D740-47DC-8EE3-647977B50F6C}" destId="{FAF3CBDC-9C4D-4EA9-950A-BBC5627BC90A}" srcOrd="11" destOrd="0" presId="urn:microsoft.com/office/officeart/2005/8/layout/process5"/>
    <dgm:cxn modelId="{239D940D-D9E4-40AB-A477-E938E7EB0002}" type="presParOf" srcId="{FAF3CBDC-9C4D-4EA9-950A-BBC5627BC90A}" destId="{190F2ECD-75B5-4B70-BFB8-8D4CA9DACEA1}" srcOrd="0" destOrd="0" presId="urn:microsoft.com/office/officeart/2005/8/layout/process5"/>
    <dgm:cxn modelId="{D3B99959-1306-4F5F-8CBB-3F565C10A9C6}" type="presParOf" srcId="{A2B84276-D740-47DC-8EE3-647977B50F6C}" destId="{63A8A796-0809-4A52-A4B0-828FDA449346}" srcOrd="12" destOrd="0" presId="urn:microsoft.com/office/officeart/2005/8/layout/process5"/>
    <dgm:cxn modelId="{91687414-0BE3-4400-A45C-415BB70A6FAF}" type="presParOf" srcId="{A2B84276-D740-47DC-8EE3-647977B50F6C}" destId="{C2E3C8E1-2DEE-4E81-84CE-633079B3B53B}" srcOrd="13" destOrd="0" presId="urn:microsoft.com/office/officeart/2005/8/layout/process5"/>
    <dgm:cxn modelId="{2060D21D-A79C-4E68-ADA1-DB565C7E944C}" type="presParOf" srcId="{C2E3C8E1-2DEE-4E81-84CE-633079B3B53B}" destId="{1098CC9E-63A3-4939-8BC8-E438399946A3}" srcOrd="0" destOrd="0" presId="urn:microsoft.com/office/officeart/2005/8/layout/process5"/>
    <dgm:cxn modelId="{526266E3-D7CB-4037-B501-B5F7A90F2E73}" type="presParOf" srcId="{A2B84276-D740-47DC-8EE3-647977B50F6C}" destId="{C48AAA07-E4DF-426C-8B50-8A5C652DEEDB}" srcOrd="14" destOrd="0" presId="urn:microsoft.com/office/officeart/2005/8/layout/process5"/>
    <dgm:cxn modelId="{A753A3A3-AF53-42B4-B2B2-86CFB9607FCC}" type="presParOf" srcId="{A2B84276-D740-47DC-8EE3-647977B50F6C}" destId="{4E5A53D3-038D-4F86-872E-4FB7D2C97371}" srcOrd="15" destOrd="0" presId="urn:microsoft.com/office/officeart/2005/8/layout/process5"/>
    <dgm:cxn modelId="{A1A27970-C891-4283-A986-47DA39748162}" type="presParOf" srcId="{4E5A53D3-038D-4F86-872E-4FB7D2C97371}" destId="{4CBD6E52-42DA-4772-A0DE-9B9B69D27611}" srcOrd="0" destOrd="0" presId="urn:microsoft.com/office/officeart/2005/8/layout/process5"/>
    <dgm:cxn modelId="{C6C174DC-6FCA-4B04-ABF2-96E18622D78E}" type="presParOf" srcId="{A2B84276-D740-47DC-8EE3-647977B50F6C}" destId="{95EB7A45-B401-454E-8CE8-9309FF4DC854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7EF0577-CEAD-4365-BDC0-D9AFC0D7C875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4100130-4DC3-4271-AF16-8009244F794E}">
      <dgm:prSet phldrT="[Text]" custT="1"/>
      <dgm:spPr/>
      <dgm:t>
        <a:bodyPr/>
        <a:lstStyle/>
        <a:p>
          <a:r>
            <a:rPr lang="sk-SK" sz="1800" noProof="0" dirty="0">
              <a:solidFill>
                <a:srgbClr val="54585A"/>
              </a:solidFill>
            </a:rPr>
            <a:t> </a:t>
          </a:r>
        </a:p>
      </dgm:t>
    </dgm:pt>
    <dgm:pt modelId="{A7F01DE3-D178-4BCC-B077-8A904F9209E9}" type="parTrans" cxnId="{F2709884-7DE3-49EC-9634-714878858145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5D3360B5-844C-4EA4-B443-AFBB76D8E250}" type="sibTrans" cxnId="{F2709884-7DE3-49EC-9634-714878858145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962CFB41-A84C-4414-A200-473253E24BB7}">
      <dgm:prSet phldrT="[Text]" custT="1"/>
      <dgm:spPr/>
      <dgm:t>
        <a:bodyPr/>
        <a:lstStyle/>
        <a:p>
          <a:r>
            <a:rPr lang="sk-SK" sz="1800" noProof="0" dirty="0">
              <a:solidFill>
                <a:srgbClr val="54585A"/>
              </a:solidFill>
            </a:rPr>
            <a:t>platí </a:t>
          </a:r>
          <a:r>
            <a:rPr lang="sk-SK" sz="1800" b="1" noProof="0" dirty="0">
              <a:solidFill>
                <a:srgbClr val="54585A"/>
              </a:solidFill>
            </a:rPr>
            <a:t>dva roky</a:t>
          </a:r>
          <a:r>
            <a:rPr lang="sk-SK" sz="1800" noProof="0" dirty="0">
              <a:solidFill>
                <a:srgbClr val="54585A"/>
              </a:solidFill>
            </a:rPr>
            <a:t>, </a:t>
          </a:r>
          <a:r>
            <a:rPr lang="sk-SK" sz="1800" b="1" noProof="0" dirty="0">
              <a:solidFill>
                <a:srgbClr val="FF0000"/>
              </a:solidFill>
            </a:rPr>
            <a:t>pri líniových stavbách a pri vyhradených stavbách tri roky</a:t>
          </a:r>
          <a:r>
            <a:rPr lang="sk-SK" sz="1800" b="1" noProof="0" dirty="0">
              <a:solidFill>
                <a:srgbClr val="54585A"/>
              </a:solidFill>
            </a:rPr>
            <a:t> </a:t>
          </a:r>
          <a:r>
            <a:rPr lang="sk-SK" sz="1800" noProof="0" dirty="0">
              <a:solidFill>
                <a:srgbClr val="54585A"/>
              </a:solidFill>
            </a:rPr>
            <a:t>a pri informačnej konštrukcii a pri zmontovanom výrobku </a:t>
          </a:r>
          <a:r>
            <a:rPr lang="sk-SK" sz="1800" b="1" noProof="0" dirty="0">
              <a:solidFill>
                <a:srgbClr val="54585A"/>
              </a:solidFill>
            </a:rPr>
            <a:t>jeden rok </a:t>
          </a:r>
          <a:r>
            <a:rPr lang="sk-SK" sz="1800" noProof="0" dirty="0">
              <a:solidFill>
                <a:srgbClr val="54585A"/>
              </a:solidFill>
            </a:rPr>
            <a:t>od právoplatnosti, ak správny orgán neurčil dlhšiu lehotu; </a:t>
          </a:r>
          <a:r>
            <a:rPr lang="sk-SK" sz="1800" b="1" noProof="0" dirty="0">
              <a:solidFill>
                <a:srgbClr val="FF0000"/>
              </a:solidFill>
            </a:rPr>
            <a:t>nestráca platnosť, ak bola podaná žiadosť o overenie projektu</a:t>
          </a:r>
        </a:p>
      </dgm:t>
    </dgm:pt>
    <dgm:pt modelId="{6D0E31D7-3D2A-4666-9B15-5F1C722E07B9}" type="parTrans" cxnId="{B219D482-1929-4514-BA71-14E2ACF2FD9F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9AFCA8FC-1174-4DC3-B563-B40892822363}" type="sibTrans" cxnId="{B219D482-1929-4514-BA71-14E2ACF2FD9F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1D33A0EB-9E40-45D4-B7C8-C1BC96A77CE4}">
      <dgm:prSet phldrT="[Text]" custT="1"/>
      <dgm:spPr/>
      <dgm:t>
        <a:bodyPr/>
        <a:lstStyle/>
        <a:p>
          <a:r>
            <a:rPr lang="sk-SK" sz="1800" noProof="0" dirty="0">
              <a:solidFill>
                <a:srgbClr val="54585A"/>
              </a:solidFill>
            </a:rPr>
            <a:t> </a:t>
          </a:r>
        </a:p>
      </dgm:t>
    </dgm:pt>
    <dgm:pt modelId="{9DD3F077-5F5E-4879-A908-91EF82464347}" type="parTrans" cxnId="{FC5B598A-0FEC-4EE3-ABB0-5B7274AED289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21CC8BFC-AA57-41CF-810C-501EEBC90F6B}" type="sibTrans" cxnId="{FC5B598A-0FEC-4EE3-ABB0-5B7274AED289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A3F83AA9-CACB-4383-8DA4-E17D88A67FD2}">
      <dgm:prSet phldrT="[Text]" custT="1"/>
      <dgm:spPr/>
      <dgm:t>
        <a:bodyPr/>
        <a:lstStyle/>
        <a:p>
          <a:r>
            <a:rPr lang="sk-SK" sz="1800" b="1" noProof="0" dirty="0">
              <a:solidFill>
                <a:srgbClr val="FF0000"/>
              </a:solidFill>
            </a:rPr>
            <a:t>stráca platnosť dňom straty platnosti overovacej doložky (ak sa so stavebnými prácami nezačalo do dvoch rokov odo dňa jej vydania)</a:t>
          </a:r>
        </a:p>
      </dgm:t>
    </dgm:pt>
    <dgm:pt modelId="{3EA6D79B-3CC8-4A44-8182-FE79E7CA454F}" type="parTrans" cxnId="{78517AFE-5F50-402B-83CA-468521E40702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F5122B8C-6478-46A0-A998-FFC738D6B772}" type="sibTrans" cxnId="{78517AFE-5F50-402B-83CA-468521E40702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5255B7EA-FC87-4652-9725-6F3229C34470}">
      <dgm:prSet phldrT="[Text]" custT="1"/>
      <dgm:spPr/>
      <dgm:t>
        <a:bodyPr/>
        <a:lstStyle/>
        <a:p>
          <a:r>
            <a:rPr lang="sk-SK" sz="1800" noProof="0" dirty="0">
              <a:solidFill>
                <a:srgbClr val="54585A"/>
              </a:solidFill>
            </a:rPr>
            <a:t> </a:t>
          </a:r>
        </a:p>
      </dgm:t>
    </dgm:pt>
    <dgm:pt modelId="{66BE5BA4-4CC7-4165-86B9-B0B90E1CAA34}" type="parTrans" cxnId="{0289A57F-92E9-4EB1-80F6-0BCC5D17FD2E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B2FE51BE-0177-48B0-BBF2-A3092EA8A91F}" type="sibTrans" cxnId="{0289A57F-92E9-4EB1-80F6-0BCC5D17FD2E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32CD28D8-BE9D-4A9D-944B-142F3FAA0F19}">
      <dgm:prSet phldrT="[Text]" custT="1"/>
      <dgm:spPr/>
      <dgm:t>
        <a:bodyPr/>
        <a:lstStyle/>
        <a:p>
          <a:r>
            <a:rPr lang="sk-SK" sz="1800" noProof="0" dirty="0">
              <a:solidFill>
                <a:srgbClr val="54585A"/>
              </a:solidFill>
            </a:rPr>
            <a:t>oznamuje rovnako ako začatie konania; ak počet účastníkov konania &gt; 20, alebo ak konaniu predchádzalo posudzovanie EIA a záverečné stanovisko je podkladom na konanie </a:t>
          </a:r>
          <a:r>
            <a:rPr lang="sk-SK" sz="1800" noProof="0" dirty="0">
              <a:solidFill>
                <a:srgbClr val="54585A"/>
              </a:solidFill>
              <a:sym typeface="Wingdings" panose="05000000000000000000" pitchFamily="2" charset="2"/>
            </a:rPr>
            <a:t></a:t>
          </a:r>
          <a:r>
            <a:rPr lang="sk-SK" sz="1800" noProof="0" dirty="0">
              <a:solidFill>
                <a:srgbClr val="54585A"/>
              </a:solidFill>
            </a:rPr>
            <a:t> verejnou vyhláškou </a:t>
          </a:r>
        </a:p>
      </dgm:t>
    </dgm:pt>
    <dgm:pt modelId="{CE6D33AB-F66C-4A73-9645-A40021919234}" type="parTrans" cxnId="{EABA0F89-89AA-41FF-B31F-D94F25626B17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F052CCC1-9699-48C2-944A-D0588E65BDDB}" type="sibTrans" cxnId="{EABA0F89-89AA-41FF-B31F-D94F25626B17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5AB2BC43-F01E-4A10-B876-46CB1A15130E}">
      <dgm:prSet phldrT="[Text]" custT="1"/>
      <dgm:spPr/>
      <dgm:t>
        <a:bodyPr/>
        <a:lstStyle/>
        <a:p>
          <a:r>
            <a:rPr lang="en-US" sz="1800" b="1" noProof="0" dirty="0">
              <a:solidFill>
                <a:srgbClr val="FF0000"/>
              </a:solidFill>
            </a:rPr>
            <a:t>l</a:t>
          </a:r>
          <a:r>
            <a:rPr lang="sk-SK" sz="1800" b="1" noProof="0" dirty="0" err="1">
              <a:solidFill>
                <a:srgbClr val="FF0000"/>
              </a:solidFill>
            </a:rPr>
            <a:t>ehotu</a:t>
          </a:r>
          <a:r>
            <a:rPr lang="sk-SK" sz="1800" b="1" noProof="0" dirty="0">
              <a:solidFill>
                <a:srgbClr val="FF0000"/>
              </a:solidFill>
            </a:rPr>
            <a:t> platnosti </a:t>
          </a:r>
          <a:r>
            <a:rPr lang="sk-SK" sz="1800" noProof="0" dirty="0">
              <a:solidFill>
                <a:srgbClr val="54585A"/>
              </a:solidFill>
            </a:rPr>
            <a:t>rozhodnutia správny orgán </a:t>
          </a:r>
          <a:r>
            <a:rPr lang="sk-SK" sz="1800" b="1" noProof="0" dirty="0">
              <a:solidFill>
                <a:srgbClr val="FF0000"/>
              </a:solidFill>
            </a:rPr>
            <a:t>predĺži</a:t>
          </a:r>
          <a:r>
            <a:rPr lang="sk-SK" sz="1800" noProof="0" dirty="0">
              <a:solidFill>
                <a:srgbClr val="54585A"/>
              </a:solidFill>
            </a:rPr>
            <a:t> na žiadosť stavebníka najviac o dva roky, aj opakovane, celkovo však lehota platnosti s predĺženiami nesmie trvať viac ako sedem rokov</a:t>
          </a:r>
        </a:p>
      </dgm:t>
    </dgm:pt>
    <dgm:pt modelId="{5CBD51C1-4D66-4FA3-91B8-1FE2E0B7A92D}" type="parTrans" cxnId="{4F88C2C2-1342-49B2-BB5B-4EDAE2A82A32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FF7C09B0-4F34-4FCA-8713-144B9167204C}" type="sibTrans" cxnId="{4F88C2C2-1342-49B2-BB5B-4EDAE2A82A32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C4CFA4F2-32CB-4DE3-9D5B-E438D3920D73}">
      <dgm:prSet phldrT="[Text]" custT="1"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21F10374-F864-4CBA-8EC6-5A5739972071}" type="parTrans" cxnId="{6B2E19BF-6FFD-4600-AAE9-20D91C71EC94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81FA8E78-4243-4FCC-99F5-17EFD8AAB73A}" type="sibTrans" cxnId="{6B2E19BF-6FFD-4600-AAE9-20D91C71EC94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37D58910-6E14-4068-808E-920E462C9828}">
      <dgm:prSet phldrT="[Text]" custT="1"/>
      <dgm:spPr/>
      <dgm:t>
        <a:bodyPr/>
        <a:lstStyle/>
        <a:p>
          <a:r>
            <a:rPr lang="sk-SK" sz="1800" noProof="0" dirty="0">
              <a:solidFill>
                <a:srgbClr val="54585A"/>
              </a:solidFill>
            </a:rPr>
            <a:t>je záväzné aj pre právnych nástupcov účastníkov konania</a:t>
          </a:r>
        </a:p>
      </dgm:t>
    </dgm:pt>
    <dgm:pt modelId="{313766BF-058D-46C9-A78B-160A921C5822}" type="parTrans" cxnId="{587542B8-7862-467C-95BD-611A57BAA3A5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D29B4482-03AC-411C-8D9A-A0FF29CAC884}" type="sibTrans" cxnId="{587542B8-7862-467C-95BD-611A57BAA3A5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963B94ED-E77A-4FB3-8702-0253F10DB61F}">
      <dgm:prSet phldrT="[Text]" custT="1"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C744349E-0DA1-40B2-982B-74BE9218BBF1}" type="parTrans" cxnId="{46768A6E-748E-44AC-B80D-A4E831FB44FC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14797304-0015-4B00-AFD3-E1536A5A9888}" type="sibTrans" cxnId="{46768A6E-748E-44AC-B80D-A4E831FB44FC}">
      <dgm:prSet/>
      <dgm:spPr/>
      <dgm:t>
        <a:bodyPr/>
        <a:lstStyle/>
        <a:p>
          <a:endParaRPr lang="sk-SK" sz="1800" noProof="0" dirty="0">
            <a:solidFill>
              <a:srgbClr val="54585A"/>
            </a:solidFill>
          </a:endParaRPr>
        </a:p>
      </dgm:t>
    </dgm:pt>
    <dgm:pt modelId="{971115C8-7F49-4A5E-9BC5-D791EC610314}" type="pres">
      <dgm:prSet presAssocID="{C7EF0577-CEAD-4365-BDC0-D9AFC0D7C875}" presName="linearFlow" presStyleCnt="0">
        <dgm:presLayoutVars>
          <dgm:dir/>
          <dgm:animLvl val="lvl"/>
          <dgm:resizeHandles val="exact"/>
        </dgm:presLayoutVars>
      </dgm:prSet>
      <dgm:spPr/>
    </dgm:pt>
    <dgm:pt modelId="{894739EE-7806-4D75-8728-BEFB923EB7D0}" type="pres">
      <dgm:prSet presAssocID="{A4100130-4DC3-4271-AF16-8009244F794E}" presName="composite" presStyleCnt="0"/>
      <dgm:spPr/>
    </dgm:pt>
    <dgm:pt modelId="{E5EF170E-6748-4C93-87AC-6A91BFE76C4E}" type="pres">
      <dgm:prSet presAssocID="{A4100130-4DC3-4271-AF16-8009244F794E}" presName="parentText" presStyleLbl="alignNode1" presStyleIdx="0" presStyleCnt="5" custScaleY="139715">
        <dgm:presLayoutVars>
          <dgm:chMax val="1"/>
          <dgm:bulletEnabled val="1"/>
        </dgm:presLayoutVars>
      </dgm:prSet>
      <dgm:spPr/>
    </dgm:pt>
    <dgm:pt modelId="{83C10C8F-BC67-4DC2-9BA6-A1FDA6A98BE5}" type="pres">
      <dgm:prSet presAssocID="{A4100130-4DC3-4271-AF16-8009244F794E}" presName="descendantText" presStyleLbl="alignAcc1" presStyleIdx="0" presStyleCnt="5" custScaleY="148994">
        <dgm:presLayoutVars>
          <dgm:bulletEnabled val="1"/>
        </dgm:presLayoutVars>
      </dgm:prSet>
      <dgm:spPr/>
    </dgm:pt>
    <dgm:pt modelId="{7D8A3F42-A87B-4EB9-9672-EC4C09DC193E}" type="pres">
      <dgm:prSet presAssocID="{5D3360B5-844C-4EA4-B443-AFBB76D8E250}" presName="sp" presStyleCnt="0"/>
      <dgm:spPr/>
    </dgm:pt>
    <dgm:pt modelId="{2840D048-5661-4DA0-8B38-FE000D978EBA}" type="pres">
      <dgm:prSet presAssocID="{1D33A0EB-9E40-45D4-B7C8-C1BC96A77CE4}" presName="composite" presStyleCnt="0"/>
      <dgm:spPr/>
    </dgm:pt>
    <dgm:pt modelId="{A6237270-B560-4D6F-B1F5-EDA10244FA96}" type="pres">
      <dgm:prSet presAssocID="{1D33A0EB-9E40-45D4-B7C8-C1BC96A77CE4}" presName="parentText" presStyleLbl="alignNode1" presStyleIdx="1" presStyleCnt="5" custScaleY="131244">
        <dgm:presLayoutVars>
          <dgm:chMax val="1"/>
          <dgm:bulletEnabled val="1"/>
        </dgm:presLayoutVars>
      </dgm:prSet>
      <dgm:spPr/>
    </dgm:pt>
    <dgm:pt modelId="{7CC3927D-5636-410D-A90C-446D368FCE61}" type="pres">
      <dgm:prSet presAssocID="{1D33A0EB-9E40-45D4-B7C8-C1BC96A77CE4}" presName="descendantText" presStyleLbl="alignAcc1" presStyleIdx="1" presStyleCnt="5" custScaleY="131244">
        <dgm:presLayoutVars>
          <dgm:bulletEnabled val="1"/>
        </dgm:presLayoutVars>
      </dgm:prSet>
      <dgm:spPr/>
    </dgm:pt>
    <dgm:pt modelId="{C85B5C06-B088-404E-BC08-2CE1F85A6CAF}" type="pres">
      <dgm:prSet presAssocID="{21CC8BFC-AA57-41CF-810C-501EEBC90F6B}" presName="sp" presStyleCnt="0"/>
      <dgm:spPr/>
    </dgm:pt>
    <dgm:pt modelId="{5B784504-E88A-47C1-A37F-23558ACA9821}" type="pres">
      <dgm:prSet presAssocID="{5255B7EA-FC87-4652-9725-6F3229C34470}" presName="composite" presStyleCnt="0"/>
      <dgm:spPr/>
    </dgm:pt>
    <dgm:pt modelId="{8838C563-A0E9-4032-8D6D-C6EC55F02A19}" type="pres">
      <dgm:prSet presAssocID="{5255B7EA-FC87-4652-9725-6F3229C34470}" presName="parentText" presStyleLbl="alignNode1" presStyleIdx="2" presStyleCnt="5" custScaleY="137241">
        <dgm:presLayoutVars>
          <dgm:chMax val="1"/>
          <dgm:bulletEnabled val="1"/>
        </dgm:presLayoutVars>
      </dgm:prSet>
      <dgm:spPr/>
    </dgm:pt>
    <dgm:pt modelId="{268DCB89-85F5-4B9B-8814-FFB0BC7BEB2D}" type="pres">
      <dgm:prSet presAssocID="{5255B7EA-FC87-4652-9725-6F3229C34470}" presName="descendantText" presStyleLbl="alignAcc1" presStyleIdx="2" presStyleCnt="5" custScaleY="153253">
        <dgm:presLayoutVars>
          <dgm:bulletEnabled val="1"/>
        </dgm:presLayoutVars>
      </dgm:prSet>
      <dgm:spPr/>
    </dgm:pt>
    <dgm:pt modelId="{E4396D32-AA24-4D77-8084-ECAF40CDE05F}" type="pres">
      <dgm:prSet presAssocID="{B2FE51BE-0177-48B0-BBF2-A3092EA8A91F}" presName="sp" presStyleCnt="0"/>
      <dgm:spPr/>
    </dgm:pt>
    <dgm:pt modelId="{59A3A78C-7400-48A8-87F5-92C5ACF8705C}" type="pres">
      <dgm:prSet presAssocID="{C4CFA4F2-32CB-4DE3-9D5B-E438D3920D73}" presName="composite" presStyleCnt="0"/>
      <dgm:spPr/>
    </dgm:pt>
    <dgm:pt modelId="{83484BBD-AFDC-41E6-8DF3-996A57FC2C92}" type="pres">
      <dgm:prSet presAssocID="{C4CFA4F2-32CB-4DE3-9D5B-E438D3920D73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05D35CE9-D304-42B8-9105-AD776D59F17D}" type="pres">
      <dgm:prSet presAssocID="{C4CFA4F2-32CB-4DE3-9D5B-E438D3920D73}" presName="descendantText" presStyleLbl="alignAcc1" presStyleIdx="3" presStyleCnt="5">
        <dgm:presLayoutVars>
          <dgm:bulletEnabled val="1"/>
        </dgm:presLayoutVars>
      </dgm:prSet>
      <dgm:spPr/>
    </dgm:pt>
    <dgm:pt modelId="{F81E776D-4F7B-4850-8A39-96E6A09FE9A6}" type="pres">
      <dgm:prSet presAssocID="{81FA8E78-4243-4FCC-99F5-17EFD8AAB73A}" presName="sp" presStyleCnt="0"/>
      <dgm:spPr/>
    </dgm:pt>
    <dgm:pt modelId="{4A5396FF-464A-4251-8080-59C861FCA2FE}" type="pres">
      <dgm:prSet presAssocID="{963B94ED-E77A-4FB3-8702-0253F10DB61F}" presName="composite" presStyleCnt="0"/>
      <dgm:spPr/>
    </dgm:pt>
    <dgm:pt modelId="{3D03E765-AA6D-4739-81FF-59A8370B2D08}" type="pres">
      <dgm:prSet presAssocID="{963B94ED-E77A-4FB3-8702-0253F10DB61F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0D0A4C7B-6AEE-41E4-A27B-9501A0B63615}" type="pres">
      <dgm:prSet presAssocID="{963B94ED-E77A-4FB3-8702-0253F10DB61F}" presName="descendantText" presStyleLbl="alignAcc1" presStyleIdx="4" presStyleCnt="5" custScaleY="108520" custLinFactNeighborY="4253">
        <dgm:presLayoutVars>
          <dgm:bulletEnabled val="1"/>
        </dgm:presLayoutVars>
      </dgm:prSet>
      <dgm:spPr/>
    </dgm:pt>
  </dgm:ptLst>
  <dgm:cxnLst>
    <dgm:cxn modelId="{97AA6119-C883-428D-8C74-34AA0C70412A}" type="presOf" srcId="{963B94ED-E77A-4FB3-8702-0253F10DB61F}" destId="{3D03E765-AA6D-4739-81FF-59A8370B2D08}" srcOrd="0" destOrd="0" presId="urn:microsoft.com/office/officeart/2005/8/layout/chevron2"/>
    <dgm:cxn modelId="{613CC443-AC5F-4378-A434-2D7B5187B10E}" type="presOf" srcId="{5255B7EA-FC87-4652-9725-6F3229C34470}" destId="{8838C563-A0E9-4032-8D6D-C6EC55F02A19}" srcOrd="0" destOrd="0" presId="urn:microsoft.com/office/officeart/2005/8/layout/chevron2"/>
    <dgm:cxn modelId="{AFA64867-6EAB-4D85-884D-EFDC7227124C}" type="presOf" srcId="{A4100130-4DC3-4271-AF16-8009244F794E}" destId="{E5EF170E-6748-4C93-87AC-6A91BFE76C4E}" srcOrd="0" destOrd="0" presId="urn:microsoft.com/office/officeart/2005/8/layout/chevron2"/>
    <dgm:cxn modelId="{46768A6E-748E-44AC-B80D-A4E831FB44FC}" srcId="{C7EF0577-CEAD-4365-BDC0-D9AFC0D7C875}" destId="{963B94ED-E77A-4FB3-8702-0253F10DB61F}" srcOrd="4" destOrd="0" parTransId="{C744349E-0DA1-40B2-982B-74BE9218BBF1}" sibTransId="{14797304-0015-4B00-AFD3-E1536A5A9888}"/>
    <dgm:cxn modelId="{0289A57F-92E9-4EB1-80F6-0BCC5D17FD2E}" srcId="{C7EF0577-CEAD-4365-BDC0-D9AFC0D7C875}" destId="{5255B7EA-FC87-4652-9725-6F3229C34470}" srcOrd="2" destOrd="0" parTransId="{66BE5BA4-4CC7-4165-86B9-B0B90E1CAA34}" sibTransId="{B2FE51BE-0177-48B0-BBF2-A3092EA8A91F}"/>
    <dgm:cxn modelId="{B219D482-1929-4514-BA71-14E2ACF2FD9F}" srcId="{A4100130-4DC3-4271-AF16-8009244F794E}" destId="{962CFB41-A84C-4414-A200-473253E24BB7}" srcOrd="0" destOrd="0" parTransId="{6D0E31D7-3D2A-4666-9B15-5F1C722E07B9}" sibTransId="{9AFCA8FC-1174-4DC3-B563-B40892822363}"/>
    <dgm:cxn modelId="{F2709884-7DE3-49EC-9634-714878858145}" srcId="{C7EF0577-CEAD-4365-BDC0-D9AFC0D7C875}" destId="{A4100130-4DC3-4271-AF16-8009244F794E}" srcOrd="0" destOrd="0" parTransId="{A7F01DE3-D178-4BCC-B077-8A904F9209E9}" sibTransId="{5D3360B5-844C-4EA4-B443-AFBB76D8E250}"/>
    <dgm:cxn modelId="{EABA0F89-89AA-41FF-B31F-D94F25626B17}" srcId="{5255B7EA-FC87-4652-9725-6F3229C34470}" destId="{32CD28D8-BE9D-4A9D-944B-142F3FAA0F19}" srcOrd="0" destOrd="0" parTransId="{CE6D33AB-F66C-4A73-9645-A40021919234}" sibTransId="{F052CCC1-9699-48C2-944A-D0588E65BDDB}"/>
    <dgm:cxn modelId="{FC5B598A-0FEC-4EE3-ABB0-5B7274AED289}" srcId="{C7EF0577-CEAD-4365-BDC0-D9AFC0D7C875}" destId="{1D33A0EB-9E40-45D4-B7C8-C1BC96A77CE4}" srcOrd="1" destOrd="0" parTransId="{9DD3F077-5F5E-4879-A908-91EF82464347}" sibTransId="{21CC8BFC-AA57-41CF-810C-501EEBC90F6B}"/>
    <dgm:cxn modelId="{10A4A999-8507-42C0-AE4A-DBEED62EBC8A}" type="presOf" srcId="{C4CFA4F2-32CB-4DE3-9D5B-E438D3920D73}" destId="{83484BBD-AFDC-41E6-8DF3-996A57FC2C92}" srcOrd="0" destOrd="0" presId="urn:microsoft.com/office/officeart/2005/8/layout/chevron2"/>
    <dgm:cxn modelId="{9FFB13AB-554D-4F86-88EB-26EA13842D32}" type="presOf" srcId="{962CFB41-A84C-4414-A200-473253E24BB7}" destId="{83C10C8F-BC67-4DC2-9BA6-A1FDA6A98BE5}" srcOrd="0" destOrd="0" presId="urn:microsoft.com/office/officeart/2005/8/layout/chevron2"/>
    <dgm:cxn modelId="{2BBBA4AD-8180-4BFD-8D1B-56D254EFE062}" type="presOf" srcId="{5AB2BC43-F01E-4A10-B876-46CB1A15130E}" destId="{0D0A4C7B-6AEE-41E4-A27B-9501A0B63615}" srcOrd="0" destOrd="0" presId="urn:microsoft.com/office/officeart/2005/8/layout/chevron2"/>
    <dgm:cxn modelId="{D18925AF-F93C-4582-956E-888EF2E23FA1}" type="presOf" srcId="{37D58910-6E14-4068-808E-920E462C9828}" destId="{05D35CE9-D304-42B8-9105-AD776D59F17D}" srcOrd="0" destOrd="0" presId="urn:microsoft.com/office/officeart/2005/8/layout/chevron2"/>
    <dgm:cxn modelId="{587542B8-7862-467C-95BD-611A57BAA3A5}" srcId="{C4CFA4F2-32CB-4DE3-9D5B-E438D3920D73}" destId="{37D58910-6E14-4068-808E-920E462C9828}" srcOrd="0" destOrd="0" parTransId="{313766BF-058D-46C9-A78B-160A921C5822}" sibTransId="{D29B4482-03AC-411C-8D9A-A0FF29CAC884}"/>
    <dgm:cxn modelId="{6B2E19BF-6FFD-4600-AAE9-20D91C71EC94}" srcId="{C7EF0577-CEAD-4365-BDC0-D9AFC0D7C875}" destId="{C4CFA4F2-32CB-4DE3-9D5B-E438D3920D73}" srcOrd="3" destOrd="0" parTransId="{21F10374-F864-4CBA-8EC6-5A5739972071}" sibTransId="{81FA8E78-4243-4FCC-99F5-17EFD8AAB73A}"/>
    <dgm:cxn modelId="{CB7C0BC2-B5C6-49F3-9A55-17CBEE79A578}" type="presOf" srcId="{A3F83AA9-CACB-4383-8DA4-E17D88A67FD2}" destId="{7CC3927D-5636-410D-A90C-446D368FCE61}" srcOrd="0" destOrd="0" presId="urn:microsoft.com/office/officeart/2005/8/layout/chevron2"/>
    <dgm:cxn modelId="{4F88C2C2-1342-49B2-BB5B-4EDAE2A82A32}" srcId="{963B94ED-E77A-4FB3-8702-0253F10DB61F}" destId="{5AB2BC43-F01E-4A10-B876-46CB1A15130E}" srcOrd="0" destOrd="0" parTransId="{5CBD51C1-4D66-4FA3-91B8-1FE2E0B7A92D}" sibTransId="{FF7C09B0-4F34-4FCA-8713-144B9167204C}"/>
    <dgm:cxn modelId="{340AF4CE-87B1-425A-B47C-04128877C558}" type="presOf" srcId="{C7EF0577-CEAD-4365-BDC0-D9AFC0D7C875}" destId="{971115C8-7F49-4A5E-9BC5-D791EC610314}" srcOrd="0" destOrd="0" presId="urn:microsoft.com/office/officeart/2005/8/layout/chevron2"/>
    <dgm:cxn modelId="{A5EBD2E0-3111-4825-A57C-BF0748882C66}" type="presOf" srcId="{32CD28D8-BE9D-4A9D-944B-142F3FAA0F19}" destId="{268DCB89-85F5-4B9B-8814-FFB0BC7BEB2D}" srcOrd="0" destOrd="0" presId="urn:microsoft.com/office/officeart/2005/8/layout/chevron2"/>
    <dgm:cxn modelId="{6FE72AF8-6C49-41C3-A2A3-9B1EF3AF5B58}" type="presOf" srcId="{1D33A0EB-9E40-45D4-B7C8-C1BC96A77CE4}" destId="{A6237270-B560-4D6F-B1F5-EDA10244FA96}" srcOrd="0" destOrd="0" presId="urn:microsoft.com/office/officeart/2005/8/layout/chevron2"/>
    <dgm:cxn modelId="{78517AFE-5F50-402B-83CA-468521E40702}" srcId="{1D33A0EB-9E40-45D4-B7C8-C1BC96A77CE4}" destId="{A3F83AA9-CACB-4383-8DA4-E17D88A67FD2}" srcOrd="0" destOrd="0" parTransId="{3EA6D79B-3CC8-4A44-8182-FE79E7CA454F}" sibTransId="{F5122B8C-6478-46A0-A998-FFC738D6B772}"/>
    <dgm:cxn modelId="{8166B351-8CB6-431D-BC70-61EFB5DEA6E2}" type="presParOf" srcId="{971115C8-7F49-4A5E-9BC5-D791EC610314}" destId="{894739EE-7806-4D75-8728-BEFB923EB7D0}" srcOrd="0" destOrd="0" presId="urn:microsoft.com/office/officeart/2005/8/layout/chevron2"/>
    <dgm:cxn modelId="{C7E25313-CE01-4A8D-B533-48E7F3A10CFC}" type="presParOf" srcId="{894739EE-7806-4D75-8728-BEFB923EB7D0}" destId="{E5EF170E-6748-4C93-87AC-6A91BFE76C4E}" srcOrd="0" destOrd="0" presId="urn:microsoft.com/office/officeart/2005/8/layout/chevron2"/>
    <dgm:cxn modelId="{24B8D7D0-9134-46E2-A887-C7F7D350943A}" type="presParOf" srcId="{894739EE-7806-4D75-8728-BEFB923EB7D0}" destId="{83C10C8F-BC67-4DC2-9BA6-A1FDA6A98BE5}" srcOrd="1" destOrd="0" presId="urn:microsoft.com/office/officeart/2005/8/layout/chevron2"/>
    <dgm:cxn modelId="{0144822F-21F9-4285-91A3-E3F4962AF587}" type="presParOf" srcId="{971115C8-7F49-4A5E-9BC5-D791EC610314}" destId="{7D8A3F42-A87B-4EB9-9672-EC4C09DC193E}" srcOrd="1" destOrd="0" presId="urn:microsoft.com/office/officeart/2005/8/layout/chevron2"/>
    <dgm:cxn modelId="{85F5B036-C9C2-4AF5-8200-FBD8BA055E41}" type="presParOf" srcId="{971115C8-7F49-4A5E-9BC5-D791EC610314}" destId="{2840D048-5661-4DA0-8B38-FE000D978EBA}" srcOrd="2" destOrd="0" presId="urn:microsoft.com/office/officeart/2005/8/layout/chevron2"/>
    <dgm:cxn modelId="{B86C2A3C-FEBC-4137-AE2D-361D1A674D8E}" type="presParOf" srcId="{2840D048-5661-4DA0-8B38-FE000D978EBA}" destId="{A6237270-B560-4D6F-B1F5-EDA10244FA96}" srcOrd="0" destOrd="0" presId="urn:microsoft.com/office/officeart/2005/8/layout/chevron2"/>
    <dgm:cxn modelId="{9AB141A3-59B9-45DE-BDA1-257246AB0D67}" type="presParOf" srcId="{2840D048-5661-4DA0-8B38-FE000D978EBA}" destId="{7CC3927D-5636-410D-A90C-446D368FCE61}" srcOrd="1" destOrd="0" presId="urn:microsoft.com/office/officeart/2005/8/layout/chevron2"/>
    <dgm:cxn modelId="{E37C69D9-7D57-4942-9908-D596B829F429}" type="presParOf" srcId="{971115C8-7F49-4A5E-9BC5-D791EC610314}" destId="{C85B5C06-B088-404E-BC08-2CE1F85A6CAF}" srcOrd="3" destOrd="0" presId="urn:microsoft.com/office/officeart/2005/8/layout/chevron2"/>
    <dgm:cxn modelId="{A3260C25-5952-4B2E-8AD3-CD1B341DC86C}" type="presParOf" srcId="{971115C8-7F49-4A5E-9BC5-D791EC610314}" destId="{5B784504-E88A-47C1-A37F-23558ACA9821}" srcOrd="4" destOrd="0" presId="urn:microsoft.com/office/officeart/2005/8/layout/chevron2"/>
    <dgm:cxn modelId="{E65D9BAD-9D8C-4290-B6DC-E0FBDF337477}" type="presParOf" srcId="{5B784504-E88A-47C1-A37F-23558ACA9821}" destId="{8838C563-A0E9-4032-8D6D-C6EC55F02A19}" srcOrd="0" destOrd="0" presId="urn:microsoft.com/office/officeart/2005/8/layout/chevron2"/>
    <dgm:cxn modelId="{C5EE8568-875E-46CA-BBC6-84A52FE3B013}" type="presParOf" srcId="{5B784504-E88A-47C1-A37F-23558ACA9821}" destId="{268DCB89-85F5-4B9B-8814-FFB0BC7BEB2D}" srcOrd="1" destOrd="0" presId="urn:microsoft.com/office/officeart/2005/8/layout/chevron2"/>
    <dgm:cxn modelId="{0AC889A4-5ED3-4307-860A-311A7CBA2B34}" type="presParOf" srcId="{971115C8-7F49-4A5E-9BC5-D791EC610314}" destId="{E4396D32-AA24-4D77-8084-ECAF40CDE05F}" srcOrd="5" destOrd="0" presId="urn:microsoft.com/office/officeart/2005/8/layout/chevron2"/>
    <dgm:cxn modelId="{B1465712-2AFD-46F1-B2BC-FA1398242D9C}" type="presParOf" srcId="{971115C8-7F49-4A5E-9BC5-D791EC610314}" destId="{59A3A78C-7400-48A8-87F5-92C5ACF8705C}" srcOrd="6" destOrd="0" presId="urn:microsoft.com/office/officeart/2005/8/layout/chevron2"/>
    <dgm:cxn modelId="{26E5C5A8-771B-4298-802E-93965AB4C2EF}" type="presParOf" srcId="{59A3A78C-7400-48A8-87F5-92C5ACF8705C}" destId="{83484BBD-AFDC-41E6-8DF3-996A57FC2C92}" srcOrd="0" destOrd="0" presId="urn:microsoft.com/office/officeart/2005/8/layout/chevron2"/>
    <dgm:cxn modelId="{F96C10D5-DABB-4E5A-87B0-88C21C14C960}" type="presParOf" srcId="{59A3A78C-7400-48A8-87F5-92C5ACF8705C}" destId="{05D35CE9-D304-42B8-9105-AD776D59F17D}" srcOrd="1" destOrd="0" presId="urn:microsoft.com/office/officeart/2005/8/layout/chevron2"/>
    <dgm:cxn modelId="{5A44AB69-58A9-42C0-B721-4B9F3C46B9EB}" type="presParOf" srcId="{971115C8-7F49-4A5E-9BC5-D791EC610314}" destId="{F81E776D-4F7B-4850-8A39-96E6A09FE9A6}" srcOrd="7" destOrd="0" presId="urn:microsoft.com/office/officeart/2005/8/layout/chevron2"/>
    <dgm:cxn modelId="{F43B939A-72DB-4541-BBBB-0BFBD8273488}" type="presParOf" srcId="{971115C8-7F49-4A5E-9BC5-D791EC610314}" destId="{4A5396FF-464A-4251-8080-59C861FCA2FE}" srcOrd="8" destOrd="0" presId="urn:microsoft.com/office/officeart/2005/8/layout/chevron2"/>
    <dgm:cxn modelId="{368CB8D6-77F9-4D29-A112-7A92B98212F6}" type="presParOf" srcId="{4A5396FF-464A-4251-8080-59C861FCA2FE}" destId="{3D03E765-AA6D-4739-81FF-59A8370B2D08}" srcOrd="0" destOrd="0" presId="urn:microsoft.com/office/officeart/2005/8/layout/chevron2"/>
    <dgm:cxn modelId="{04D46AB5-B79E-4F33-8A85-A4501BE48646}" type="presParOf" srcId="{4A5396FF-464A-4251-8080-59C861FCA2FE}" destId="{0D0A4C7B-6AEE-41E4-A27B-9501A0B6361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4FDE52B-E0A1-4D9C-A83E-DFEA858FAA74}" type="doc">
      <dgm:prSet loTypeId="urn:microsoft.com/office/officeart/2005/8/layout/hProcess9" loCatId="process" qsTypeId="urn:microsoft.com/office/officeart/2005/8/quickstyle/simple2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B1747E50-524E-4ADA-B59D-A711455D5D74}">
      <dgm:prSet custT="1"/>
      <dgm:spPr>
        <a:xfrm>
          <a:off x="2070" y="1358464"/>
          <a:ext cx="1897595" cy="2490070"/>
        </a:xfrm>
        <a:prstGeom prst="roundRect">
          <a:avLst/>
        </a:prstGeom>
        <a:solidFill>
          <a:srgbClr val="002060">
            <a:shade val="8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rtl="0">
            <a:buNone/>
          </a:pPr>
          <a:r>
            <a:rPr lang="sk-SK" sz="2400" dirty="0">
              <a:solidFill>
                <a:srgbClr val="FFFFFF"/>
              </a:solidFill>
              <a:latin typeface="Arial"/>
              <a:ea typeface="+mn-ea"/>
              <a:cs typeface="Arial"/>
            </a:rPr>
            <a:t>Podkladom na vypracovanie projektu stavby je </a:t>
          </a:r>
        </a:p>
      </dgm:t>
    </dgm:pt>
    <dgm:pt modelId="{DBB311B7-F420-4C1E-846C-E80D0DD1A7C2}" type="parTrans" cxnId="{C93D09E0-A252-4B96-95EF-E1B2D9D1EA68}">
      <dgm:prSet/>
      <dgm:spPr/>
      <dgm:t>
        <a:bodyPr/>
        <a:lstStyle/>
        <a:p>
          <a:endParaRPr lang="en-US"/>
        </a:p>
      </dgm:t>
    </dgm:pt>
    <dgm:pt modelId="{0F448BF6-2A9B-4823-B049-6A7B16A2119D}" type="sibTrans" cxnId="{C93D09E0-A252-4B96-95EF-E1B2D9D1EA68}">
      <dgm:prSet/>
      <dgm:spPr/>
      <dgm:t>
        <a:bodyPr/>
        <a:lstStyle/>
        <a:p>
          <a:endParaRPr lang="en-US"/>
        </a:p>
      </dgm:t>
    </dgm:pt>
    <dgm:pt modelId="{B53D43BC-C22A-47AA-9412-44A3F52C3387}">
      <dgm:prSet custT="1"/>
      <dgm:spPr>
        <a:xfrm>
          <a:off x="2070" y="1358464"/>
          <a:ext cx="1897595" cy="2490070"/>
        </a:xfrm>
        <a:prstGeom prst="roundRect">
          <a:avLst/>
        </a:prstGeom>
        <a:solidFill>
          <a:srgbClr val="002060">
            <a:shade val="8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rtl="0">
            <a:buChar char="•"/>
          </a:pPr>
          <a:r>
            <a:rPr lang="sk-SK" sz="1800" dirty="0">
              <a:solidFill>
                <a:srgbClr val="FFFFFF"/>
              </a:solidFill>
              <a:latin typeface="Arial"/>
              <a:ea typeface="+mn-ea"/>
              <a:cs typeface="Arial"/>
            </a:rPr>
            <a:t>schválený stavebný zámer </a:t>
          </a:r>
        </a:p>
      </dgm:t>
    </dgm:pt>
    <dgm:pt modelId="{2532BDF5-7343-4AE1-8707-D4705041F916}" type="parTrans" cxnId="{50F608E9-11B5-4185-A554-A55E89FC921F}">
      <dgm:prSet/>
      <dgm:spPr/>
      <dgm:t>
        <a:bodyPr/>
        <a:lstStyle/>
        <a:p>
          <a:endParaRPr lang="en-US"/>
        </a:p>
      </dgm:t>
    </dgm:pt>
    <dgm:pt modelId="{DD5A66F8-E7D0-4534-ADE6-B0BBA4B60804}" type="sibTrans" cxnId="{50F608E9-11B5-4185-A554-A55E89FC921F}">
      <dgm:prSet/>
      <dgm:spPr/>
      <dgm:t>
        <a:bodyPr/>
        <a:lstStyle/>
        <a:p>
          <a:endParaRPr lang="en-US"/>
        </a:p>
      </dgm:t>
    </dgm:pt>
    <dgm:pt modelId="{50F7B228-E2BC-447B-A54D-031466DBDA5F}">
      <dgm:prSet custT="1"/>
      <dgm:spPr>
        <a:xfrm>
          <a:off x="2070" y="1358464"/>
          <a:ext cx="1897595" cy="2490070"/>
        </a:xfrm>
        <a:prstGeom prst="roundRect">
          <a:avLst/>
        </a:prstGeom>
        <a:solidFill>
          <a:srgbClr val="002060">
            <a:shade val="8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rtl="0">
            <a:buChar char="•"/>
          </a:pPr>
          <a:r>
            <a:rPr lang="sk-SK" sz="1800" dirty="0">
              <a:solidFill>
                <a:srgbClr val="FFFFFF"/>
              </a:solidFill>
              <a:latin typeface="Arial"/>
              <a:ea typeface="+mn-ea"/>
              <a:cs typeface="Arial"/>
            </a:rPr>
            <a:t>rozhodnutie o stavebnom zámere</a:t>
          </a:r>
        </a:p>
      </dgm:t>
    </dgm:pt>
    <dgm:pt modelId="{4DF4A44D-21A0-4D61-AC36-02670FC2F86F}" type="parTrans" cxnId="{04B8E8F5-D1F1-4806-9B5F-078EC7BE59F0}">
      <dgm:prSet/>
      <dgm:spPr/>
      <dgm:t>
        <a:bodyPr/>
        <a:lstStyle/>
        <a:p>
          <a:endParaRPr lang="en-US"/>
        </a:p>
      </dgm:t>
    </dgm:pt>
    <dgm:pt modelId="{4CDF4841-0EBF-4D23-A1BC-FD63EE342D16}" type="sibTrans" cxnId="{04B8E8F5-D1F1-4806-9B5F-078EC7BE59F0}">
      <dgm:prSet/>
      <dgm:spPr/>
      <dgm:t>
        <a:bodyPr/>
        <a:lstStyle/>
        <a:p>
          <a:endParaRPr lang="en-US"/>
        </a:p>
      </dgm:t>
    </dgm:pt>
    <dgm:pt modelId="{D256508F-7ED6-4831-A17C-8B8A909240BC}">
      <dgm:prSet custT="1"/>
      <dgm:spPr>
        <a:xfrm>
          <a:off x="2070" y="1358464"/>
          <a:ext cx="1897595" cy="2490070"/>
        </a:xfrm>
        <a:prstGeom prst="roundRect">
          <a:avLst/>
        </a:prstGeom>
        <a:solidFill>
          <a:srgbClr val="002060">
            <a:shade val="8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rtl="0">
            <a:buChar char="•"/>
          </a:pPr>
          <a:r>
            <a:rPr lang="sk-SK" sz="1800" dirty="0">
              <a:solidFill>
                <a:srgbClr val="FFFFFF"/>
              </a:solidFill>
              <a:latin typeface="Arial"/>
              <a:ea typeface="+mn-ea"/>
              <a:cs typeface="Arial"/>
            </a:rPr>
            <a:t>rozhodnutie EIA (ak bolo vydané)</a:t>
          </a:r>
        </a:p>
      </dgm:t>
    </dgm:pt>
    <dgm:pt modelId="{E86246C7-B5D1-4E88-92DE-CCF3D1E4C6DF}" type="parTrans" cxnId="{C06D4CDA-2214-4A71-952C-F26429639E60}">
      <dgm:prSet/>
      <dgm:spPr/>
      <dgm:t>
        <a:bodyPr/>
        <a:lstStyle/>
        <a:p>
          <a:endParaRPr lang="en-US"/>
        </a:p>
      </dgm:t>
    </dgm:pt>
    <dgm:pt modelId="{D1D5ED26-CB5B-4D72-AEA5-DB536F83DD43}" type="sibTrans" cxnId="{C06D4CDA-2214-4A71-952C-F26429639E60}">
      <dgm:prSet/>
      <dgm:spPr/>
      <dgm:t>
        <a:bodyPr/>
        <a:lstStyle/>
        <a:p>
          <a:endParaRPr lang="en-US"/>
        </a:p>
      </dgm:t>
    </dgm:pt>
    <dgm:pt modelId="{3D01D352-7043-4161-8992-FBCAFF685028}">
      <dgm:prSet custT="1"/>
      <dgm:spPr>
        <a:xfrm>
          <a:off x="2194437" y="1358464"/>
          <a:ext cx="1897595" cy="2490070"/>
        </a:xfrm>
        <a:prstGeom prst="roundRect">
          <a:avLst/>
        </a:prstGeom>
        <a:solidFill>
          <a:srgbClr val="002060">
            <a:shade val="80000"/>
            <a:hueOff val="230581"/>
            <a:satOff val="-30388"/>
            <a:lumOff val="14951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algn="l" rtl="0">
            <a:buNone/>
          </a:pPr>
          <a:r>
            <a:rPr lang="sk-SK" sz="2400" dirty="0">
              <a:solidFill>
                <a:srgbClr val="FFFFFF"/>
              </a:solidFill>
              <a:latin typeface="Arial"/>
              <a:ea typeface="+mn-ea"/>
              <a:cs typeface="Arial"/>
            </a:rPr>
            <a:t>Povinnosť zaznamenať projekt stavby v IS na účely posúdenia pripomienok DO, PO </a:t>
          </a:r>
        </a:p>
      </dgm:t>
    </dgm:pt>
    <dgm:pt modelId="{19D77747-53EF-423D-A4A0-3E84CF432C84}" type="parTrans" cxnId="{33393ADE-B6B6-42EB-83D1-B7766FCA1BD2}">
      <dgm:prSet/>
      <dgm:spPr/>
      <dgm:t>
        <a:bodyPr/>
        <a:lstStyle/>
        <a:p>
          <a:endParaRPr lang="en-US"/>
        </a:p>
      </dgm:t>
    </dgm:pt>
    <dgm:pt modelId="{10280AB9-B6F6-4F29-A2D2-4C9A4A0AAC65}" type="sibTrans" cxnId="{33393ADE-B6B6-42EB-83D1-B7766FCA1BD2}">
      <dgm:prSet/>
      <dgm:spPr/>
      <dgm:t>
        <a:bodyPr/>
        <a:lstStyle/>
        <a:p>
          <a:endParaRPr lang="en-US"/>
        </a:p>
      </dgm:t>
    </dgm:pt>
    <dgm:pt modelId="{19478A58-4266-4E2B-836E-AE8DE3E7093E}">
      <dgm:prSet custT="1"/>
      <dgm:spPr>
        <a:xfrm>
          <a:off x="4386805" y="1358464"/>
          <a:ext cx="1897595" cy="2490070"/>
        </a:xfrm>
        <a:prstGeom prst="roundRect">
          <a:avLst/>
        </a:prstGeom>
        <a:solidFill>
          <a:srgbClr val="002060">
            <a:shade val="80000"/>
            <a:hueOff val="461163"/>
            <a:satOff val="-60776"/>
            <a:lumOff val="29903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algn="just" rtl="0">
            <a:buNone/>
          </a:pPr>
          <a:r>
            <a:rPr lang="sk-SK" sz="2800" dirty="0">
              <a:solidFill>
                <a:srgbClr val="FFFFFF"/>
              </a:solidFill>
              <a:latin typeface="Arial"/>
              <a:ea typeface="+mn-ea"/>
              <a:cs typeface="Arial"/>
            </a:rPr>
            <a:t>Prerokovanie projektu stavby</a:t>
          </a:r>
        </a:p>
      </dgm:t>
    </dgm:pt>
    <dgm:pt modelId="{B8E5C5B2-EE7B-4768-818D-7F3692CEA46C}" type="parTrans" cxnId="{65F5A079-6FFD-4E0F-AF08-7BA3CC8F2B93}">
      <dgm:prSet/>
      <dgm:spPr/>
      <dgm:t>
        <a:bodyPr/>
        <a:lstStyle/>
        <a:p>
          <a:endParaRPr lang="en-US"/>
        </a:p>
      </dgm:t>
    </dgm:pt>
    <dgm:pt modelId="{A9FF3AD4-6380-47D9-9356-0028939840D4}" type="sibTrans" cxnId="{65F5A079-6FFD-4E0F-AF08-7BA3CC8F2B93}">
      <dgm:prSet/>
      <dgm:spPr/>
      <dgm:t>
        <a:bodyPr/>
        <a:lstStyle/>
        <a:p>
          <a:endParaRPr lang="en-US"/>
        </a:p>
      </dgm:t>
    </dgm:pt>
    <dgm:pt modelId="{00B377E1-741F-465A-A5F2-7AAE21DDCA02}">
      <dgm:prSet custT="1"/>
      <dgm:spPr>
        <a:xfrm>
          <a:off x="6579172" y="1358464"/>
          <a:ext cx="1897595" cy="2490070"/>
        </a:xfrm>
        <a:prstGeom prst="roundRect">
          <a:avLst/>
        </a:prstGeom>
        <a:solidFill>
          <a:srgbClr val="002060">
            <a:shade val="80000"/>
            <a:hueOff val="691744"/>
            <a:satOff val="-91164"/>
            <a:lumOff val="44854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algn="l" rtl="0">
            <a:buNone/>
          </a:pPr>
          <a:r>
            <a:rPr lang="sk-SK" sz="2800" dirty="0">
              <a:solidFill>
                <a:srgbClr val="FFFFFF"/>
              </a:solidFill>
              <a:latin typeface="Arial"/>
              <a:ea typeface="+mn-ea"/>
              <a:cs typeface="Arial"/>
            </a:rPr>
            <a:t>Vydanie doložky súladu DO, DPO do 30 (60) dní; aj fikcia </a:t>
          </a:r>
        </a:p>
      </dgm:t>
    </dgm:pt>
    <dgm:pt modelId="{56E3C67C-9ED1-4F44-9E6E-6B87D20CE501}" type="parTrans" cxnId="{95D07ADC-A781-42A3-B09F-FAB6F7EF51BC}">
      <dgm:prSet/>
      <dgm:spPr/>
      <dgm:t>
        <a:bodyPr/>
        <a:lstStyle/>
        <a:p>
          <a:endParaRPr lang="en-US"/>
        </a:p>
      </dgm:t>
    </dgm:pt>
    <dgm:pt modelId="{9F8F65E3-1AA4-497D-A06C-0DEEE6940C85}" type="sibTrans" cxnId="{95D07ADC-A781-42A3-B09F-FAB6F7EF51BC}">
      <dgm:prSet/>
      <dgm:spPr/>
      <dgm:t>
        <a:bodyPr/>
        <a:lstStyle/>
        <a:p>
          <a:endParaRPr lang="en-US"/>
        </a:p>
      </dgm:t>
    </dgm:pt>
    <dgm:pt modelId="{20C5DB54-8DC5-4B74-9AB1-423C7D82CB37}" type="pres">
      <dgm:prSet presAssocID="{D4FDE52B-E0A1-4D9C-A83E-DFEA858FAA74}" presName="CompostProcess" presStyleCnt="0">
        <dgm:presLayoutVars>
          <dgm:dir/>
          <dgm:resizeHandles val="exact"/>
        </dgm:presLayoutVars>
      </dgm:prSet>
      <dgm:spPr/>
    </dgm:pt>
    <dgm:pt modelId="{ED0FF2BB-204B-4A1C-B5A6-49DAC4F7E4FA}" type="pres">
      <dgm:prSet presAssocID="{D4FDE52B-E0A1-4D9C-A83E-DFEA858FAA74}" presName="arrow" presStyleLbl="bgShp" presStyleIdx="0" presStyleCnt="1"/>
      <dgm:spPr>
        <a:xfrm>
          <a:off x="635912" y="0"/>
          <a:ext cx="7207012" cy="5207000"/>
        </a:xfrm>
        <a:prstGeom prst="rightArrow">
          <a:avLst/>
        </a:prstGeom>
        <a:solidFill>
          <a:srgbClr val="002060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9BCFCFFB-B87F-4A8F-8BE0-792253B3AC04}" type="pres">
      <dgm:prSet presAssocID="{D4FDE52B-E0A1-4D9C-A83E-DFEA858FAA74}" presName="linearProcess" presStyleCnt="0"/>
      <dgm:spPr/>
    </dgm:pt>
    <dgm:pt modelId="{4446E68D-3BAF-455E-84CC-806389370903}" type="pres">
      <dgm:prSet presAssocID="{B1747E50-524E-4ADA-B59D-A711455D5D74}" presName="textNode" presStyleLbl="node1" presStyleIdx="0" presStyleCnt="4" custScaleX="126239" custScaleY="176617">
        <dgm:presLayoutVars>
          <dgm:bulletEnabled val="1"/>
        </dgm:presLayoutVars>
      </dgm:prSet>
      <dgm:spPr/>
    </dgm:pt>
    <dgm:pt modelId="{796F5F59-E410-46F7-AB3C-1B937618F88C}" type="pres">
      <dgm:prSet presAssocID="{0F448BF6-2A9B-4823-B049-6A7B16A2119D}" presName="sibTrans" presStyleCnt="0"/>
      <dgm:spPr/>
    </dgm:pt>
    <dgm:pt modelId="{AA66E59B-C9EC-43B0-8F09-DF4522888509}" type="pres">
      <dgm:prSet presAssocID="{3D01D352-7043-4161-8992-FBCAFF685028}" presName="textNode" presStyleLbl="node1" presStyleIdx="1" presStyleCnt="4" custScaleX="118961" custScaleY="176617">
        <dgm:presLayoutVars>
          <dgm:bulletEnabled val="1"/>
        </dgm:presLayoutVars>
      </dgm:prSet>
      <dgm:spPr/>
    </dgm:pt>
    <dgm:pt modelId="{B391556C-BF38-47C8-A50D-3FC31AAFCAFD}" type="pres">
      <dgm:prSet presAssocID="{10280AB9-B6F6-4F29-A2D2-4C9A4A0AAC65}" presName="sibTrans" presStyleCnt="0"/>
      <dgm:spPr/>
    </dgm:pt>
    <dgm:pt modelId="{CB262EF5-B5B8-4588-B43C-D29B8500BEB8}" type="pres">
      <dgm:prSet presAssocID="{19478A58-4266-4E2B-836E-AE8DE3E7093E}" presName="textNode" presStyleLbl="node1" presStyleIdx="2" presStyleCnt="4" custScaleX="128936" custScaleY="176617" custLinFactNeighborX="10522" custLinFactNeighborY="476">
        <dgm:presLayoutVars>
          <dgm:bulletEnabled val="1"/>
        </dgm:presLayoutVars>
      </dgm:prSet>
      <dgm:spPr/>
    </dgm:pt>
    <dgm:pt modelId="{10297242-89C7-41F1-9126-ED2B3921A1AA}" type="pres">
      <dgm:prSet presAssocID="{A9FF3AD4-6380-47D9-9356-0028939840D4}" presName="sibTrans" presStyleCnt="0"/>
      <dgm:spPr/>
    </dgm:pt>
    <dgm:pt modelId="{E874A940-15D4-45B0-B581-AF9E94DF899C}" type="pres">
      <dgm:prSet presAssocID="{00B377E1-741F-465A-A5F2-7AAE21DDCA02}" presName="textNode" presStyleLbl="node1" presStyleIdx="3" presStyleCnt="4" custScaleX="118961" custScaleY="176617">
        <dgm:presLayoutVars>
          <dgm:bulletEnabled val="1"/>
        </dgm:presLayoutVars>
      </dgm:prSet>
      <dgm:spPr/>
    </dgm:pt>
  </dgm:ptLst>
  <dgm:cxnLst>
    <dgm:cxn modelId="{9271FC19-5F12-4B9B-8135-3E145450A21C}" type="presOf" srcId="{3D01D352-7043-4161-8992-FBCAFF685028}" destId="{AA66E59B-C9EC-43B0-8F09-DF4522888509}" srcOrd="0" destOrd="0" presId="urn:microsoft.com/office/officeart/2005/8/layout/hProcess9"/>
    <dgm:cxn modelId="{419AD131-936B-4271-9300-58D37B769A0A}" type="presOf" srcId="{19478A58-4266-4E2B-836E-AE8DE3E7093E}" destId="{CB262EF5-B5B8-4588-B43C-D29B8500BEB8}" srcOrd="0" destOrd="0" presId="urn:microsoft.com/office/officeart/2005/8/layout/hProcess9"/>
    <dgm:cxn modelId="{F240F03B-2FFB-4E50-AAAC-0717CBE6D05E}" type="presOf" srcId="{B53D43BC-C22A-47AA-9412-44A3F52C3387}" destId="{4446E68D-3BAF-455E-84CC-806389370903}" srcOrd="0" destOrd="1" presId="urn:microsoft.com/office/officeart/2005/8/layout/hProcess9"/>
    <dgm:cxn modelId="{65F5A079-6FFD-4E0F-AF08-7BA3CC8F2B93}" srcId="{D4FDE52B-E0A1-4D9C-A83E-DFEA858FAA74}" destId="{19478A58-4266-4E2B-836E-AE8DE3E7093E}" srcOrd="2" destOrd="0" parTransId="{B8E5C5B2-EE7B-4768-818D-7F3692CEA46C}" sibTransId="{A9FF3AD4-6380-47D9-9356-0028939840D4}"/>
    <dgm:cxn modelId="{4693B28E-87F0-4408-98DE-7DCFC2060C4C}" type="presOf" srcId="{50F7B228-E2BC-447B-A54D-031466DBDA5F}" destId="{4446E68D-3BAF-455E-84CC-806389370903}" srcOrd="0" destOrd="2" presId="urn:microsoft.com/office/officeart/2005/8/layout/hProcess9"/>
    <dgm:cxn modelId="{400874B0-C686-4B1C-8BFA-77B8F4CB952E}" type="presOf" srcId="{B1747E50-524E-4ADA-B59D-A711455D5D74}" destId="{4446E68D-3BAF-455E-84CC-806389370903}" srcOrd="0" destOrd="0" presId="urn:microsoft.com/office/officeart/2005/8/layout/hProcess9"/>
    <dgm:cxn modelId="{A76B19B2-89A2-4C5D-BE78-88A292CDDA4D}" type="presOf" srcId="{D256508F-7ED6-4831-A17C-8B8A909240BC}" destId="{4446E68D-3BAF-455E-84CC-806389370903}" srcOrd="0" destOrd="3" presId="urn:microsoft.com/office/officeart/2005/8/layout/hProcess9"/>
    <dgm:cxn modelId="{D71880C6-36AA-4A97-A9BD-D3382A30E47F}" type="presOf" srcId="{00B377E1-741F-465A-A5F2-7AAE21DDCA02}" destId="{E874A940-15D4-45B0-B581-AF9E94DF899C}" srcOrd="0" destOrd="0" presId="urn:microsoft.com/office/officeart/2005/8/layout/hProcess9"/>
    <dgm:cxn modelId="{C06D4CDA-2214-4A71-952C-F26429639E60}" srcId="{B1747E50-524E-4ADA-B59D-A711455D5D74}" destId="{D256508F-7ED6-4831-A17C-8B8A909240BC}" srcOrd="2" destOrd="0" parTransId="{E86246C7-B5D1-4E88-92DE-CCF3D1E4C6DF}" sibTransId="{D1D5ED26-CB5B-4D72-AEA5-DB536F83DD43}"/>
    <dgm:cxn modelId="{95D07ADC-A781-42A3-B09F-FAB6F7EF51BC}" srcId="{D4FDE52B-E0A1-4D9C-A83E-DFEA858FAA74}" destId="{00B377E1-741F-465A-A5F2-7AAE21DDCA02}" srcOrd="3" destOrd="0" parTransId="{56E3C67C-9ED1-4F44-9E6E-6B87D20CE501}" sibTransId="{9F8F65E3-1AA4-497D-A06C-0DEEE6940C85}"/>
    <dgm:cxn modelId="{33393ADE-B6B6-42EB-83D1-B7766FCA1BD2}" srcId="{D4FDE52B-E0A1-4D9C-A83E-DFEA858FAA74}" destId="{3D01D352-7043-4161-8992-FBCAFF685028}" srcOrd="1" destOrd="0" parTransId="{19D77747-53EF-423D-A4A0-3E84CF432C84}" sibTransId="{10280AB9-B6F6-4F29-A2D2-4C9A4A0AAC65}"/>
    <dgm:cxn modelId="{C93D09E0-A252-4B96-95EF-E1B2D9D1EA68}" srcId="{D4FDE52B-E0A1-4D9C-A83E-DFEA858FAA74}" destId="{B1747E50-524E-4ADA-B59D-A711455D5D74}" srcOrd="0" destOrd="0" parTransId="{DBB311B7-F420-4C1E-846C-E80D0DD1A7C2}" sibTransId="{0F448BF6-2A9B-4823-B049-6A7B16A2119D}"/>
    <dgm:cxn modelId="{50F608E9-11B5-4185-A554-A55E89FC921F}" srcId="{B1747E50-524E-4ADA-B59D-A711455D5D74}" destId="{B53D43BC-C22A-47AA-9412-44A3F52C3387}" srcOrd="0" destOrd="0" parTransId="{2532BDF5-7343-4AE1-8707-D4705041F916}" sibTransId="{DD5A66F8-E7D0-4534-ADE6-B0BBA4B60804}"/>
    <dgm:cxn modelId="{04B8E8F5-D1F1-4806-9B5F-078EC7BE59F0}" srcId="{B1747E50-524E-4ADA-B59D-A711455D5D74}" destId="{50F7B228-E2BC-447B-A54D-031466DBDA5F}" srcOrd="1" destOrd="0" parTransId="{4DF4A44D-21A0-4D61-AC36-02670FC2F86F}" sibTransId="{4CDF4841-0EBF-4D23-A1BC-FD63EE342D16}"/>
    <dgm:cxn modelId="{571223FB-DBFD-4631-80C6-03003A7959F5}" type="presOf" srcId="{D4FDE52B-E0A1-4D9C-A83E-DFEA858FAA74}" destId="{20C5DB54-8DC5-4B74-9AB1-423C7D82CB37}" srcOrd="0" destOrd="0" presId="urn:microsoft.com/office/officeart/2005/8/layout/hProcess9"/>
    <dgm:cxn modelId="{E5A36560-2F4B-4F33-BF9D-B5470BA41282}" type="presParOf" srcId="{20C5DB54-8DC5-4B74-9AB1-423C7D82CB37}" destId="{ED0FF2BB-204B-4A1C-B5A6-49DAC4F7E4FA}" srcOrd="0" destOrd="0" presId="urn:microsoft.com/office/officeart/2005/8/layout/hProcess9"/>
    <dgm:cxn modelId="{BB1E4920-3C7D-4F03-AA02-02333F4227B4}" type="presParOf" srcId="{20C5DB54-8DC5-4B74-9AB1-423C7D82CB37}" destId="{9BCFCFFB-B87F-4A8F-8BE0-792253B3AC04}" srcOrd="1" destOrd="0" presId="urn:microsoft.com/office/officeart/2005/8/layout/hProcess9"/>
    <dgm:cxn modelId="{FF4B3FB6-3E30-4F0D-9365-93A51368A857}" type="presParOf" srcId="{9BCFCFFB-B87F-4A8F-8BE0-792253B3AC04}" destId="{4446E68D-3BAF-455E-84CC-806389370903}" srcOrd="0" destOrd="0" presId="urn:microsoft.com/office/officeart/2005/8/layout/hProcess9"/>
    <dgm:cxn modelId="{2435CE0D-C121-4E15-8F79-0C30F04AC954}" type="presParOf" srcId="{9BCFCFFB-B87F-4A8F-8BE0-792253B3AC04}" destId="{796F5F59-E410-46F7-AB3C-1B937618F88C}" srcOrd="1" destOrd="0" presId="urn:microsoft.com/office/officeart/2005/8/layout/hProcess9"/>
    <dgm:cxn modelId="{643497CF-46E3-4710-B404-9B5DFD036074}" type="presParOf" srcId="{9BCFCFFB-B87F-4A8F-8BE0-792253B3AC04}" destId="{AA66E59B-C9EC-43B0-8F09-DF4522888509}" srcOrd="2" destOrd="0" presId="urn:microsoft.com/office/officeart/2005/8/layout/hProcess9"/>
    <dgm:cxn modelId="{E98D08DE-EDB6-4044-8053-FB7F7D1F6C15}" type="presParOf" srcId="{9BCFCFFB-B87F-4A8F-8BE0-792253B3AC04}" destId="{B391556C-BF38-47C8-A50D-3FC31AAFCAFD}" srcOrd="3" destOrd="0" presId="urn:microsoft.com/office/officeart/2005/8/layout/hProcess9"/>
    <dgm:cxn modelId="{D949E4EF-E462-4FA9-894D-3653208EAF34}" type="presParOf" srcId="{9BCFCFFB-B87F-4A8F-8BE0-792253B3AC04}" destId="{CB262EF5-B5B8-4588-B43C-D29B8500BEB8}" srcOrd="4" destOrd="0" presId="urn:microsoft.com/office/officeart/2005/8/layout/hProcess9"/>
    <dgm:cxn modelId="{AF4321E5-380C-41FE-8131-34E7AF54683C}" type="presParOf" srcId="{9BCFCFFB-B87F-4A8F-8BE0-792253B3AC04}" destId="{10297242-89C7-41F1-9126-ED2B3921A1AA}" srcOrd="5" destOrd="0" presId="urn:microsoft.com/office/officeart/2005/8/layout/hProcess9"/>
    <dgm:cxn modelId="{5D01617F-D733-4E6E-B59A-49118EFAA0C0}" type="presParOf" srcId="{9BCFCFFB-B87F-4A8F-8BE0-792253B3AC04}" destId="{E874A940-15D4-45B0-B581-AF9E94DF899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BAA20CC-42DE-41B1-A247-F1964E7ACCA8}" type="doc">
      <dgm:prSet loTypeId="urn:microsoft.com/office/officeart/2005/8/layout/process5" loCatId="process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5F4640E-6234-41DB-A1F1-482C86EEBA21}">
      <dgm:prSet custT="1"/>
      <dgm:spPr>
        <a:xfrm>
          <a:off x="573407" y="3025"/>
          <a:ext cx="2999394" cy="179963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FC000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FC000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rtl="0">
            <a:buNone/>
          </a:pPr>
          <a:r>
            <a:rPr lang="sk-SK" sz="2000" dirty="0">
              <a:solidFill>
                <a:srgbClr val="54585A"/>
              </a:solidFill>
              <a:latin typeface="Arial"/>
              <a:ea typeface="+mn-ea"/>
              <a:cs typeface="Arial"/>
            </a:rPr>
            <a:t>Začať stavbu a uskutočňovať stavebné práce je možné až po overení projektu stavby</a:t>
          </a:r>
        </a:p>
      </dgm:t>
    </dgm:pt>
    <dgm:pt modelId="{80159171-2A8C-472D-AA71-2820EA14E12F}" type="parTrans" cxnId="{38C6D30F-F552-4116-BE37-D299EA51639F}">
      <dgm:prSet/>
      <dgm:spPr/>
      <dgm:t>
        <a:bodyPr/>
        <a:lstStyle/>
        <a:p>
          <a:endParaRPr lang="en-US" sz="1400"/>
        </a:p>
      </dgm:t>
    </dgm:pt>
    <dgm:pt modelId="{16057B40-F712-46D0-B63D-248E3423D263}" type="sibTrans" cxnId="{38C6D30F-F552-4116-BE37-D299EA51639F}">
      <dgm:prSet custT="1"/>
      <dgm:spPr>
        <a:xfrm>
          <a:off x="3836748" y="530919"/>
          <a:ext cx="635871" cy="7438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FC000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FC000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FC000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>
            <a:buNone/>
          </a:pPr>
          <a:endParaRPr lang="en-US" sz="14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927ED7DD-EF8D-4442-9D37-45B6ABB3FCCF}">
      <dgm:prSet custT="1"/>
      <dgm:spPr>
        <a:xfrm>
          <a:off x="4772559" y="2845"/>
          <a:ext cx="3000174" cy="179999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>
                <a:hueOff val="-903533"/>
                <a:satOff val="-33333"/>
                <a:lumOff val="-6602"/>
                <a:alphaOff val="0"/>
                <a:shade val="51000"/>
                <a:satMod val="130000"/>
              </a:srgbClr>
            </a:gs>
            <a:gs pos="80000">
              <a:srgbClr val="FFC000">
                <a:hueOff val="-903533"/>
                <a:satOff val="-33333"/>
                <a:lumOff val="-6602"/>
                <a:alphaOff val="0"/>
                <a:shade val="93000"/>
                <a:satMod val="130000"/>
              </a:srgbClr>
            </a:gs>
            <a:gs pos="100000">
              <a:srgbClr val="FFC000">
                <a:hueOff val="-903533"/>
                <a:satOff val="-33333"/>
                <a:lumOff val="-660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rtl="0">
            <a:buNone/>
          </a:pPr>
          <a:r>
            <a:rPr lang="sk-SK" sz="1800" dirty="0">
              <a:solidFill>
                <a:srgbClr val="FFFFFF"/>
              </a:solidFill>
              <a:latin typeface="Arial"/>
              <a:ea typeface="+mn-ea"/>
              <a:cs typeface="Arial"/>
            </a:rPr>
            <a:t>K žiadosti stavebník priloží </a:t>
          </a:r>
        </a:p>
      </dgm:t>
    </dgm:pt>
    <dgm:pt modelId="{45F6DAE5-6726-453E-9BC0-73DCA086D70B}" type="parTrans" cxnId="{FDC0F595-BE16-4C53-80D9-59F06761A4CE}">
      <dgm:prSet/>
      <dgm:spPr/>
      <dgm:t>
        <a:bodyPr/>
        <a:lstStyle/>
        <a:p>
          <a:endParaRPr lang="en-US" sz="1400"/>
        </a:p>
      </dgm:t>
    </dgm:pt>
    <dgm:pt modelId="{BA34D1C5-9174-4485-931A-05390A765D1D}" type="sibTrans" cxnId="{FDC0F595-BE16-4C53-80D9-59F06761A4CE}">
      <dgm:prSet custT="1"/>
      <dgm:spPr>
        <a:xfrm rot="5430358">
          <a:off x="5940846" y="2014179"/>
          <a:ext cx="637403" cy="7438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FC000">
                <a:hueOff val="-1355300"/>
                <a:satOff val="-50000"/>
                <a:lumOff val="-9902"/>
                <a:alphaOff val="0"/>
                <a:shade val="51000"/>
                <a:satMod val="130000"/>
              </a:srgbClr>
            </a:gs>
            <a:gs pos="80000">
              <a:srgbClr val="FFC000">
                <a:hueOff val="-1355300"/>
                <a:satOff val="-50000"/>
                <a:lumOff val="-9902"/>
                <a:alphaOff val="0"/>
                <a:shade val="93000"/>
                <a:satMod val="130000"/>
              </a:srgbClr>
            </a:gs>
            <a:gs pos="100000">
              <a:srgbClr val="FFC000">
                <a:hueOff val="-1355300"/>
                <a:satOff val="-50000"/>
                <a:lumOff val="-990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>
            <a:buNone/>
          </a:pPr>
          <a:endParaRPr lang="en-US" sz="14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D5317FA7-349D-4B5F-9C9F-BBA375A91CF2}">
      <dgm:prSet custT="1"/>
      <dgm:spPr>
        <a:xfrm>
          <a:off x="4772559" y="2845"/>
          <a:ext cx="3000174" cy="179999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>
                <a:hueOff val="-903533"/>
                <a:satOff val="-33333"/>
                <a:lumOff val="-6602"/>
                <a:alphaOff val="0"/>
                <a:shade val="51000"/>
                <a:satMod val="130000"/>
              </a:srgbClr>
            </a:gs>
            <a:gs pos="80000">
              <a:srgbClr val="FFC000">
                <a:hueOff val="-903533"/>
                <a:satOff val="-33333"/>
                <a:lumOff val="-6602"/>
                <a:alphaOff val="0"/>
                <a:shade val="93000"/>
                <a:satMod val="130000"/>
              </a:srgbClr>
            </a:gs>
            <a:gs pos="100000">
              <a:srgbClr val="FFC000">
                <a:hueOff val="-903533"/>
                <a:satOff val="-33333"/>
                <a:lumOff val="-660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rtl="0">
            <a:buChar char="•"/>
          </a:pPr>
          <a:r>
            <a:rPr lang="sk-SK" sz="1600" dirty="0">
              <a:solidFill>
                <a:srgbClr val="FFFFFF"/>
              </a:solidFill>
              <a:latin typeface="Arial"/>
              <a:ea typeface="+mn-ea"/>
              <a:cs typeface="Arial"/>
            </a:rPr>
            <a:t>projekt stavby</a:t>
          </a:r>
        </a:p>
      </dgm:t>
    </dgm:pt>
    <dgm:pt modelId="{40C6B384-A3EB-4052-8297-C73ADA281796}" type="parTrans" cxnId="{C2217072-A9C3-422F-83BC-CC482B678F98}">
      <dgm:prSet/>
      <dgm:spPr/>
      <dgm:t>
        <a:bodyPr/>
        <a:lstStyle/>
        <a:p>
          <a:endParaRPr lang="en-US" sz="1400"/>
        </a:p>
      </dgm:t>
    </dgm:pt>
    <dgm:pt modelId="{05D70670-65DD-439B-9118-C68B9E377EE3}" type="sibTrans" cxnId="{C2217072-A9C3-422F-83BC-CC482B678F98}">
      <dgm:prSet/>
      <dgm:spPr/>
      <dgm:t>
        <a:bodyPr/>
        <a:lstStyle/>
        <a:p>
          <a:endParaRPr lang="en-US" sz="1400"/>
        </a:p>
      </dgm:t>
    </dgm:pt>
    <dgm:pt modelId="{11258502-3D6B-499E-B971-FB8FB6CC70AB}">
      <dgm:prSet custT="1"/>
      <dgm:spPr>
        <a:xfrm>
          <a:off x="4772559" y="2845"/>
          <a:ext cx="3000174" cy="179999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>
                <a:hueOff val="-903533"/>
                <a:satOff val="-33333"/>
                <a:lumOff val="-6602"/>
                <a:alphaOff val="0"/>
                <a:shade val="51000"/>
                <a:satMod val="130000"/>
              </a:srgbClr>
            </a:gs>
            <a:gs pos="80000">
              <a:srgbClr val="FFC000">
                <a:hueOff val="-903533"/>
                <a:satOff val="-33333"/>
                <a:lumOff val="-6602"/>
                <a:alphaOff val="0"/>
                <a:shade val="93000"/>
                <a:satMod val="130000"/>
              </a:srgbClr>
            </a:gs>
            <a:gs pos="100000">
              <a:srgbClr val="FFC000">
                <a:hueOff val="-903533"/>
                <a:satOff val="-33333"/>
                <a:lumOff val="-660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rtl="0">
            <a:buChar char="•"/>
          </a:pPr>
          <a:r>
            <a:rPr lang="sk-SK" sz="1600" dirty="0">
              <a:solidFill>
                <a:srgbClr val="FFFFFF"/>
              </a:solidFill>
              <a:latin typeface="Arial"/>
              <a:ea typeface="+mn-ea"/>
              <a:cs typeface="Arial"/>
            </a:rPr>
            <a:t>doložky súladu,</a:t>
          </a:r>
        </a:p>
      </dgm:t>
    </dgm:pt>
    <dgm:pt modelId="{B9F79F6B-B44B-4A22-83C5-37F139D41E92}" type="parTrans" cxnId="{98262CA8-1BD2-47D2-848D-66E98E13E80F}">
      <dgm:prSet/>
      <dgm:spPr/>
      <dgm:t>
        <a:bodyPr/>
        <a:lstStyle/>
        <a:p>
          <a:endParaRPr lang="en-US" sz="1400"/>
        </a:p>
      </dgm:t>
    </dgm:pt>
    <dgm:pt modelId="{879EAA5D-2B78-40ED-B321-BD04B0E43418}" type="sibTrans" cxnId="{98262CA8-1BD2-47D2-848D-66E98E13E80F}">
      <dgm:prSet/>
      <dgm:spPr/>
      <dgm:t>
        <a:bodyPr/>
        <a:lstStyle/>
        <a:p>
          <a:endParaRPr lang="en-US" sz="1400"/>
        </a:p>
      </dgm:t>
    </dgm:pt>
    <dgm:pt modelId="{227429FA-80DB-4C4A-865F-AF8DE32A3B50}">
      <dgm:prSet custT="1"/>
      <dgm:spPr>
        <a:xfrm>
          <a:off x="4772559" y="2845"/>
          <a:ext cx="3000174" cy="179999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>
                <a:hueOff val="-903533"/>
                <a:satOff val="-33333"/>
                <a:lumOff val="-6602"/>
                <a:alphaOff val="0"/>
                <a:shade val="51000"/>
                <a:satMod val="130000"/>
              </a:srgbClr>
            </a:gs>
            <a:gs pos="80000">
              <a:srgbClr val="FFC000">
                <a:hueOff val="-903533"/>
                <a:satOff val="-33333"/>
                <a:lumOff val="-6602"/>
                <a:alphaOff val="0"/>
                <a:shade val="93000"/>
                <a:satMod val="130000"/>
              </a:srgbClr>
            </a:gs>
            <a:gs pos="100000">
              <a:srgbClr val="FFC000">
                <a:hueOff val="-903533"/>
                <a:satOff val="-33333"/>
                <a:lumOff val="-660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rtl="0">
            <a:buChar char="•"/>
          </a:pPr>
          <a:r>
            <a:rPr lang="sk-SK" sz="1600" strike="sngStrike" dirty="0">
              <a:solidFill>
                <a:schemeClr val="accent1">
                  <a:lumMod val="20000"/>
                  <a:lumOff val="80000"/>
                </a:schemeClr>
              </a:solidFill>
              <a:latin typeface="Arial"/>
              <a:ea typeface="+mn-ea"/>
              <a:cs typeface="Arial"/>
            </a:rPr>
            <a:t>stavebník preukáže vlastnícke/iné práva k pozemku, ak to nebolo potrebné preukázať v konaní o stavebnom zámere</a:t>
          </a:r>
        </a:p>
      </dgm:t>
    </dgm:pt>
    <dgm:pt modelId="{8AA85278-8025-4C7E-A38C-BFD22FAFE57E}" type="parTrans" cxnId="{8234A184-5319-40A5-AD58-C1F58A6E7816}">
      <dgm:prSet/>
      <dgm:spPr/>
      <dgm:t>
        <a:bodyPr/>
        <a:lstStyle/>
        <a:p>
          <a:endParaRPr lang="en-US" sz="1400"/>
        </a:p>
      </dgm:t>
    </dgm:pt>
    <dgm:pt modelId="{2DF5E831-B799-42D0-BAE3-6551CD9BF363}" type="sibTrans" cxnId="{8234A184-5319-40A5-AD58-C1F58A6E7816}">
      <dgm:prSet/>
      <dgm:spPr/>
      <dgm:t>
        <a:bodyPr/>
        <a:lstStyle/>
        <a:p>
          <a:endParaRPr lang="en-US" sz="1400"/>
        </a:p>
      </dgm:t>
    </dgm:pt>
    <dgm:pt modelId="{DE3AC017-D620-4969-9D6F-74920C1517C0}">
      <dgm:prSet custT="1"/>
      <dgm:spPr>
        <a:xfrm>
          <a:off x="4746434" y="3005443"/>
          <a:ext cx="2999394" cy="179963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>
                <a:hueOff val="-1807066"/>
                <a:satOff val="-66667"/>
                <a:lumOff val="-13203"/>
                <a:alphaOff val="0"/>
                <a:shade val="51000"/>
                <a:satMod val="130000"/>
              </a:srgbClr>
            </a:gs>
            <a:gs pos="80000">
              <a:srgbClr val="FFC000">
                <a:hueOff val="-1807066"/>
                <a:satOff val="-66667"/>
                <a:lumOff val="-13203"/>
                <a:alphaOff val="0"/>
                <a:shade val="93000"/>
                <a:satMod val="130000"/>
              </a:srgbClr>
            </a:gs>
            <a:gs pos="100000">
              <a:srgbClr val="FFC000">
                <a:hueOff val="-1807066"/>
                <a:satOff val="-66667"/>
                <a:lumOff val="-1320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rtl="0">
            <a:buNone/>
          </a:pPr>
          <a:r>
            <a:rPr lang="sk-SK" sz="2000" dirty="0">
              <a:solidFill>
                <a:srgbClr val="FFFFFF"/>
              </a:solidFill>
              <a:latin typeface="Arial"/>
              <a:ea typeface="+mn-ea"/>
              <a:cs typeface="Arial"/>
            </a:rPr>
            <a:t>Lehota na overenie projektu stavby je</a:t>
          </a:r>
          <a:br>
            <a:rPr lang="sk-SK" sz="2000" dirty="0">
              <a:solidFill>
                <a:srgbClr val="FFFFFF"/>
              </a:solidFill>
              <a:latin typeface="Arial"/>
              <a:ea typeface="+mn-ea"/>
              <a:cs typeface="Arial"/>
            </a:rPr>
          </a:br>
          <a:r>
            <a:rPr lang="sk-SK" sz="2000" dirty="0">
              <a:solidFill>
                <a:srgbClr val="FFFFFF"/>
              </a:solidFill>
              <a:latin typeface="Arial"/>
              <a:ea typeface="+mn-ea"/>
              <a:cs typeface="Arial"/>
            </a:rPr>
            <a:t> 30 dní</a:t>
          </a:r>
        </a:p>
      </dgm:t>
    </dgm:pt>
    <dgm:pt modelId="{D60D8A8D-0E30-4352-9342-DC0736EAD5A9}" type="parTrans" cxnId="{711EAE02-499B-4571-90BA-6723EB53AD2D}">
      <dgm:prSet/>
      <dgm:spPr/>
      <dgm:t>
        <a:bodyPr/>
        <a:lstStyle/>
        <a:p>
          <a:endParaRPr lang="en-US" sz="1400"/>
        </a:p>
      </dgm:t>
    </dgm:pt>
    <dgm:pt modelId="{75BA6559-E407-4D30-9ECA-2A7950C7EF20}" type="sibTrans" cxnId="{711EAE02-499B-4571-90BA-6723EB53AD2D}">
      <dgm:prSet custT="1"/>
      <dgm:spPr>
        <a:xfrm rot="10802343">
          <a:off x="3866794" y="3531927"/>
          <a:ext cx="621612" cy="7438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FC000">
                <a:hueOff val="-2710599"/>
                <a:satOff val="-100000"/>
                <a:lumOff val="-19805"/>
                <a:alphaOff val="0"/>
                <a:shade val="51000"/>
                <a:satMod val="130000"/>
              </a:srgbClr>
            </a:gs>
            <a:gs pos="80000">
              <a:srgbClr val="FFC000">
                <a:hueOff val="-2710599"/>
                <a:satOff val="-100000"/>
                <a:lumOff val="-19805"/>
                <a:alphaOff val="0"/>
                <a:shade val="93000"/>
                <a:satMod val="130000"/>
              </a:srgbClr>
            </a:gs>
            <a:gs pos="100000">
              <a:srgbClr val="FFC000">
                <a:hueOff val="-2710599"/>
                <a:satOff val="-100000"/>
                <a:lumOff val="-1980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>
            <a:buNone/>
          </a:pPr>
          <a:endParaRPr lang="en-US" sz="140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774C7D3A-1EA0-4154-95BA-39C8D067A36A}">
      <dgm:prSet custT="1"/>
      <dgm:spPr>
        <a:xfrm>
          <a:off x="574187" y="3002600"/>
          <a:ext cx="2999394" cy="179963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>
                <a:hueOff val="-2710599"/>
                <a:satOff val="-100000"/>
                <a:lumOff val="-19805"/>
                <a:alphaOff val="0"/>
                <a:shade val="51000"/>
                <a:satMod val="130000"/>
              </a:srgbClr>
            </a:gs>
            <a:gs pos="80000">
              <a:srgbClr val="FFC000">
                <a:hueOff val="-2710599"/>
                <a:satOff val="-100000"/>
                <a:lumOff val="-19805"/>
                <a:alphaOff val="0"/>
                <a:shade val="93000"/>
                <a:satMod val="130000"/>
              </a:srgbClr>
            </a:gs>
            <a:gs pos="100000">
              <a:srgbClr val="FFC000">
                <a:hueOff val="-2710599"/>
                <a:satOff val="-100000"/>
                <a:lumOff val="-1980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rtl="0">
            <a:buNone/>
          </a:pPr>
          <a:r>
            <a:rPr lang="sk-SK" sz="2000" dirty="0">
              <a:solidFill>
                <a:srgbClr val="FFFFFF"/>
              </a:solidFill>
              <a:latin typeface="Arial"/>
              <a:ea typeface="+mn-ea"/>
              <a:cs typeface="Arial"/>
            </a:rPr>
            <a:t>Vykoná sa overovacou doložkou prostredníctvom IS</a:t>
          </a:r>
        </a:p>
      </dgm:t>
    </dgm:pt>
    <dgm:pt modelId="{942D8B25-1BA2-476C-ADC2-3BD6E601A427}" type="parTrans" cxnId="{1F318906-1D84-4768-A3DE-51584CBAAC70}">
      <dgm:prSet/>
      <dgm:spPr/>
      <dgm:t>
        <a:bodyPr/>
        <a:lstStyle/>
        <a:p>
          <a:endParaRPr lang="en-US" sz="1400"/>
        </a:p>
      </dgm:t>
    </dgm:pt>
    <dgm:pt modelId="{B35EA3FD-82A6-4091-9E7A-7B4EB4B80696}" type="sibTrans" cxnId="{1F318906-1D84-4768-A3DE-51584CBAAC70}">
      <dgm:prSet custT="1"/>
      <dgm:spPr/>
      <dgm:t>
        <a:bodyPr/>
        <a:lstStyle/>
        <a:p>
          <a:endParaRPr lang="en-US" sz="1400"/>
        </a:p>
      </dgm:t>
    </dgm:pt>
    <dgm:pt modelId="{47327A9D-F907-4579-951B-44F1F4FC4472}" type="pres">
      <dgm:prSet presAssocID="{6BAA20CC-42DE-41B1-A247-F1964E7ACCA8}" presName="diagram" presStyleCnt="0">
        <dgm:presLayoutVars>
          <dgm:dir/>
          <dgm:resizeHandles val="exact"/>
        </dgm:presLayoutVars>
      </dgm:prSet>
      <dgm:spPr/>
    </dgm:pt>
    <dgm:pt modelId="{E1E06A5C-DC61-48A4-91A1-D6CE93C73EBC}" type="pres">
      <dgm:prSet presAssocID="{B5F4640E-6234-41DB-A1F1-482C86EEBA21}" presName="node" presStyleLbl="node1" presStyleIdx="0" presStyleCnt="4" custScaleX="138566">
        <dgm:presLayoutVars>
          <dgm:bulletEnabled val="1"/>
        </dgm:presLayoutVars>
      </dgm:prSet>
      <dgm:spPr/>
    </dgm:pt>
    <dgm:pt modelId="{4505F0EF-CCF7-48A0-84B7-1C9C72AB0BC9}" type="pres">
      <dgm:prSet presAssocID="{16057B40-F712-46D0-B63D-248E3423D263}" presName="sibTrans" presStyleLbl="sibTrans2D1" presStyleIdx="0" presStyleCnt="3"/>
      <dgm:spPr/>
    </dgm:pt>
    <dgm:pt modelId="{F8E26EB4-BA1A-49CA-96F0-A0D037AD1634}" type="pres">
      <dgm:prSet presAssocID="{16057B40-F712-46D0-B63D-248E3423D263}" presName="connectorText" presStyleLbl="sibTrans2D1" presStyleIdx="0" presStyleCnt="3"/>
      <dgm:spPr/>
    </dgm:pt>
    <dgm:pt modelId="{85278FB2-350C-4711-807B-17427E67BD9F}" type="pres">
      <dgm:prSet presAssocID="{927ED7DD-EF8D-4442-9D37-45B6ABB3FCCF}" presName="node" presStyleLbl="node1" presStyleIdx="1" presStyleCnt="4" custScaleX="138602" custScaleY="100020">
        <dgm:presLayoutVars>
          <dgm:bulletEnabled val="1"/>
        </dgm:presLayoutVars>
      </dgm:prSet>
      <dgm:spPr/>
    </dgm:pt>
    <dgm:pt modelId="{A792BA5E-4146-4226-BEAD-88AC53CBFA7D}" type="pres">
      <dgm:prSet presAssocID="{BA34D1C5-9174-4485-931A-05390A765D1D}" presName="sibTrans" presStyleLbl="sibTrans2D1" presStyleIdx="1" presStyleCnt="3"/>
      <dgm:spPr/>
    </dgm:pt>
    <dgm:pt modelId="{A60D5975-C2C8-4AC7-90CA-B69EE9B4EAC3}" type="pres">
      <dgm:prSet presAssocID="{BA34D1C5-9174-4485-931A-05390A765D1D}" presName="connectorText" presStyleLbl="sibTrans2D1" presStyleIdx="1" presStyleCnt="3"/>
      <dgm:spPr/>
    </dgm:pt>
    <dgm:pt modelId="{BEEF45AB-83AC-4114-8A9A-45BD07CB8815}" type="pres">
      <dgm:prSet presAssocID="{DE3AC017-D620-4969-9D6F-74920C1517C0}" presName="node" presStyleLbl="node1" presStyleIdx="2" presStyleCnt="4" custScaleX="138566" custLinFactNeighborX="-897" custLinFactNeighborY="158">
        <dgm:presLayoutVars>
          <dgm:bulletEnabled val="1"/>
        </dgm:presLayoutVars>
      </dgm:prSet>
      <dgm:spPr/>
    </dgm:pt>
    <dgm:pt modelId="{274B3EA8-A054-4167-82AA-1CDCA80D158A}" type="pres">
      <dgm:prSet presAssocID="{75BA6559-E407-4D30-9ECA-2A7950C7EF20}" presName="sibTrans" presStyleLbl="sibTrans2D1" presStyleIdx="2" presStyleCnt="3"/>
      <dgm:spPr/>
    </dgm:pt>
    <dgm:pt modelId="{15AE43C9-EC98-4D6D-864C-68F031241524}" type="pres">
      <dgm:prSet presAssocID="{75BA6559-E407-4D30-9ECA-2A7950C7EF20}" presName="connectorText" presStyleLbl="sibTrans2D1" presStyleIdx="2" presStyleCnt="3"/>
      <dgm:spPr/>
    </dgm:pt>
    <dgm:pt modelId="{68B8AC18-F9C0-4A65-9EA0-08FAD8076BC4}" type="pres">
      <dgm:prSet presAssocID="{774C7D3A-1EA0-4154-95BA-39C8D067A36A}" presName="node" presStyleLbl="node1" presStyleIdx="3" presStyleCnt="4" custScaleX="138566">
        <dgm:presLayoutVars>
          <dgm:bulletEnabled val="1"/>
        </dgm:presLayoutVars>
      </dgm:prSet>
      <dgm:spPr/>
    </dgm:pt>
  </dgm:ptLst>
  <dgm:cxnLst>
    <dgm:cxn modelId="{711EAE02-499B-4571-90BA-6723EB53AD2D}" srcId="{6BAA20CC-42DE-41B1-A247-F1964E7ACCA8}" destId="{DE3AC017-D620-4969-9D6F-74920C1517C0}" srcOrd="2" destOrd="0" parTransId="{D60D8A8D-0E30-4352-9342-DC0736EAD5A9}" sibTransId="{75BA6559-E407-4D30-9ECA-2A7950C7EF20}"/>
    <dgm:cxn modelId="{1F318906-1D84-4768-A3DE-51584CBAAC70}" srcId="{6BAA20CC-42DE-41B1-A247-F1964E7ACCA8}" destId="{774C7D3A-1EA0-4154-95BA-39C8D067A36A}" srcOrd="3" destOrd="0" parTransId="{942D8B25-1BA2-476C-ADC2-3BD6E601A427}" sibTransId="{B35EA3FD-82A6-4091-9E7A-7B4EB4B80696}"/>
    <dgm:cxn modelId="{38C6D30F-F552-4116-BE37-D299EA51639F}" srcId="{6BAA20CC-42DE-41B1-A247-F1964E7ACCA8}" destId="{B5F4640E-6234-41DB-A1F1-482C86EEBA21}" srcOrd="0" destOrd="0" parTransId="{80159171-2A8C-472D-AA71-2820EA14E12F}" sibTransId="{16057B40-F712-46D0-B63D-248E3423D263}"/>
    <dgm:cxn modelId="{BAAA2313-4BFA-4A9A-BA13-696AE93A00FC}" type="presOf" srcId="{11258502-3D6B-499E-B971-FB8FB6CC70AB}" destId="{85278FB2-350C-4711-807B-17427E67BD9F}" srcOrd="0" destOrd="2" presId="urn:microsoft.com/office/officeart/2005/8/layout/process5"/>
    <dgm:cxn modelId="{76130E22-C488-4176-80AE-66B36FF964B6}" type="presOf" srcId="{D5317FA7-349D-4B5F-9C9F-BBA375A91CF2}" destId="{85278FB2-350C-4711-807B-17427E67BD9F}" srcOrd="0" destOrd="1" presId="urn:microsoft.com/office/officeart/2005/8/layout/process5"/>
    <dgm:cxn modelId="{0DEE5F25-5654-4896-9CD4-B6B7C3E54447}" type="presOf" srcId="{75BA6559-E407-4D30-9ECA-2A7950C7EF20}" destId="{15AE43C9-EC98-4D6D-864C-68F031241524}" srcOrd="1" destOrd="0" presId="urn:microsoft.com/office/officeart/2005/8/layout/process5"/>
    <dgm:cxn modelId="{C6BBF526-785D-45E0-9637-7979A4395D00}" type="presOf" srcId="{B5F4640E-6234-41DB-A1F1-482C86EEBA21}" destId="{E1E06A5C-DC61-48A4-91A1-D6CE93C73EBC}" srcOrd="0" destOrd="0" presId="urn:microsoft.com/office/officeart/2005/8/layout/process5"/>
    <dgm:cxn modelId="{96D6703B-69AB-4AA0-A8BD-012847BF3650}" type="presOf" srcId="{75BA6559-E407-4D30-9ECA-2A7950C7EF20}" destId="{274B3EA8-A054-4167-82AA-1CDCA80D158A}" srcOrd="0" destOrd="0" presId="urn:microsoft.com/office/officeart/2005/8/layout/process5"/>
    <dgm:cxn modelId="{F78B225E-F529-4A59-9847-04E26CED4D9D}" type="presOf" srcId="{774C7D3A-1EA0-4154-95BA-39C8D067A36A}" destId="{68B8AC18-F9C0-4A65-9EA0-08FAD8076BC4}" srcOrd="0" destOrd="0" presId="urn:microsoft.com/office/officeart/2005/8/layout/process5"/>
    <dgm:cxn modelId="{857F7E44-6476-43EA-B4EB-EAB6939B4F38}" type="presOf" srcId="{16057B40-F712-46D0-B63D-248E3423D263}" destId="{F8E26EB4-BA1A-49CA-96F0-A0D037AD1634}" srcOrd="1" destOrd="0" presId="urn:microsoft.com/office/officeart/2005/8/layout/process5"/>
    <dgm:cxn modelId="{C2217072-A9C3-422F-83BC-CC482B678F98}" srcId="{927ED7DD-EF8D-4442-9D37-45B6ABB3FCCF}" destId="{D5317FA7-349D-4B5F-9C9F-BBA375A91CF2}" srcOrd="0" destOrd="0" parTransId="{40C6B384-A3EB-4052-8297-C73ADA281796}" sibTransId="{05D70670-65DD-439B-9118-C68B9E377EE3}"/>
    <dgm:cxn modelId="{69597253-BB7F-4510-A2EE-D3AFEEBD404F}" type="presOf" srcId="{6BAA20CC-42DE-41B1-A247-F1964E7ACCA8}" destId="{47327A9D-F907-4579-951B-44F1F4FC4472}" srcOrd="0" destOrd="0" presId="urn:microsoft.com/office/officeart/2005/8/layout/process5"/>
    <dgm:cxn modelId="{8234A184-5319-40A5-AD58-C1F58A6E7816}" srcId="{927ED7DD-EF8D-4442-9D37-45B6ABB3FCCF}" destId="{227429FA-80DB-4C4A-865F-AF8DE32A3B50}" srcOrd="2" destOrd="0" parTransId="{8AA85278-8025-4C7E-A38C-BFD22FAFE57E}" sibTransId="{2DF5E831-B799-42D0-BAE3-6551CD9BF363}"/>
    <dgm:cxn modelId="{2A5BA784-905E-499F-8398-FC3B23B7ADA8}" type="presOf" srcId="{BA34D1C5-9174-4485-931A-05390A765D1D}" destId="{A60D5975-C2C8-4AC7-90CA-B69EE9B4EAC3}" srcOrd="1" destOrd="0" presId="urn:microsoft.com/office/officeart/2005/8/layout/process5"/>
    <dgm:cxn modelId="{FDC0F595-BE16-4C53-80D9-59F06761A4CE}" srcId="{6BAA20CC-42DE-41B1-A247-F1964E7ACCA8}" destId="{927ED7DD-EF8D-4442-9D37-45B6ABB3FCCF}" srcOrd="1" destOrd="0" parTransId="{45F6DAE5-6726-453E-9BC0-73DCA086D70B}" sibTransId="{BA34D1C5-9174-4485-931A-05390A765D1D}"/>
    <dgm:cxn modelId="{7BCC2B99-0B68-46A4-97A1-392357E004DC}" type="presOf" srcId="{BA34D1C5-9174-4485-931A-05390A765D1D}" destId="{A792BA5E-4146-4226-BEAD-88AC53CBFA7D}" srcOrd="0" destOrd="0" presId="urn:microsoft.com/office/officeart/2005/8/layout/process5"/>
    <dgm:cxn modelId="{98262CA8-1BD2-47D2-848D-66E98E13E80F}" srcId="{927ED7DD-EF8D-4442-9D37-45B6ABB3FCCF}" destId="{11258502-3D6B-499E-B971-FB8FB6CC70AB}" srcOrd="1" destOrd="0" parTransId="{B9F79F6B-B44B-4A22-83C5-37F139D41E92}" sibTransId="{879EAA5D-2B78-40ED-B321-BD04B0E43418}"/>
    <dgm:cxn modelId="{FAC6AAB9-9D40-4379-BC9A-DA15757FC0CF}" type="presOf" srcId="{DE3AC017-D620-4969-9D6F-74920C1517C0}" destId="{BEEF45AB-83AC-4114-8A9A-45BD07CB8815}" srcOrd="0" destOrd="0" presId="urn:microsoft.com/office/officeart/2005/8/layout/process5"/>
    <dgm:cxn modelId="{045143BA-CCB4-4E0A-9241-6B8CC41166F0}" type="presOf" srcId="{16057B40-F712-46D0-B63D-248E3423D263}" destId="{4505F0EF-CCF7-48A0-84B7-1C9C72AB0BC9}" srcOrd="0" destOrd="0" presId="urn:microsoft.com/office/officeart/2005/8/layout/process5"/>
    <dgm:cxn modelId="{C08848CF-D207-4915-A1DF-FA66193A0ECF}" type="presOf" srcId="{227429FA-80DB-4C4A-865F-AF8DE32A3B50}" destId="{85278FB2-350C-4711-807B-17427E67BD9F}" srcOrd="0" destOrd="3" presId="urn:microsoft.com/office/officeart/2005/8/layout/process5"/>
    <dgm:cxn modelId="{A57DC2EC-5FBE-4CB7-A7EE-364CD37A003A}" type="presOf" srcId="{927ED7DD-EF8D-4442-9D37-45B6ABB3FCCF}" destId="{85278FB2-350C-4711-807B-17427E67BD9F}" srcOrd="0" destOrd="0" presId="urn:microsoft.com/office/officeart/2005/8/layout/process5"/>
    <dgm:cxn modelId="{4FBFA5E6-462F-491C-B414-CB7299F95E95}" type="presParOf" srcId="{47327A9D-F907-4579-951B-44F1F4FC4472}" destId="{E1E06A5C-DC61-48A4-91A1-D6CE93C73EBC}" srcOrd="0" destOrd="0" presId="urn:microsoft.com/office/officeart/2005/8/layout/process5"/>
    <dgm:cxn modelId="{F7B25B68-4311-4552-8BE2-96193BC6032D}" type="presParOf" srcId="{47327A9D-F907-4579-951B-44F1F4FC4472}" destId="{4505F0EF-CCF7-48A0-84B7-1C9C72AB0BC9}" srcOrd="1" destOrd="0" presId="urn:microsoft.com/office/officeart/2005/8/layout/process5"/>
    <dgm:cxn modelId="{46806897-C7AB-4830-B586-4C546B1A3015}" type="presParOf" srcId="{4505F0EF-CCF7-48A0-84B7-1C9C72AB0BC9}" destId="{F8E26EB4-BA1A-49CA-96F0-A0D037AD1634}" srcOrd="0" destOrd="0" presId="urn:microsoft.com/office/officeart/2005/8/layout/process5"/>
    <dgm:cxn modelId="{3398C506-A06D-4B0A-A959-F95741F4C0AD}" type="presParOf" srcId="{47327A9D-F907-4579-951B-44F1F4FC4472}" destId="{85278FB2-350C-4711-807B-17427E67BD9F}" srcOrd="2" destOrd="0" presId="urn:microsoft.com/office/officeart/2005/8/layout/process5"/>
    <dgm:cxn modelId="{0598DFA3-EADA-4C32-8BFF-34764BA6EBD5}" type="presParOf" srcId="{47327A9D-F907-4579-951B-44F1F4FC4472}" destId="{A792BA5E-4146-4226-BEAD-88AC53CBFA7D}" srcOrd="3" destOrd="0" presId="urn:microsoft.com/office/officeart/2005/8/layout/process5"/>
    <dgm:cxn modelId="{CDCDF1B5-4D4D-4E25-A58C-FC5068BE51C0}" type="presParOf" srcId="{A792BA5E-4146-4226-BEAD-88AC53CBFA7D}" destId="{A60D5975-C2C8-4AC7-90CA-B69EE9B4EAC3}" srcOrd="0" destOrd="0" presId="urn:microsoft.com/office/officeart/2005/8/layout/process5"/>
    <dgm:cxn modelId="{771B13E7-96FB-4547-BBD9-99EDEB53CDAD}" type="presParOf" srcId="{47327A9D-F907-4579-951B-44F1F4FC4472}" destId="{BEEF45AB-83AC-4114-8A9A-45BD07CB8815}" srcOrd="4" destOrd="0" presId="urn:microsoft.com/office/officeart/2005/8/layout/process5"/>
    <dgm:cxn modelId="{485A6A1E-9E39-43DD-8002-BB56685A198B}" type="presParOf" srcId="{47327A9D-F907-4579-951B-44F1F4FC4472}" destId="{274B3EA8-A054-4167-82AA-1CDCA80D158A}" srcOrd="5" destOrd="0" presId="urn:microsoft.com/office/officeart/2005/8/layout/process5"/>
    <dgm:cxn modelId="{CFFCB1C0-9BB6-4049-BB01-CF6D574A6B30}" type="presParOf" srcId="{274B3EA8-A054-4167-82AA-1CDCA80D158A}" destId="{15AE43C9-EC98-4D6D-864C-68F031241524}" srcOrd="0" destOrd="0" presId="urn:microsoft.com/office/officeart/2005/8/layout/process5"/>
    <dgm:cxn modelId="{1528C969-AEE7-45FD-B8C8-BC7FBAFE0BF3}" type="presParOf" srcId="{47327A9D-F907-4579-951B-44F1F4FC4472}" destId="{68B8AC18-F9C0-4A65-9EA0-08FAD8076BC4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1F7C66A-7A78-4F0F-929D-EE9612FA02A3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F3CC083-3353-40C3-A03D-2003AB09162C}">
      <dgm:prSet phldrT="[Text]" phldr="0" custT="1"/>
      <dgm:spPr/>
      <dgm:t>
        <a:bodyPr/>
        <a:lstStyle/>
        <a:p>
          <a:r>
            <a:rPr lang="sk-SK" sz="1800" b="1" dirty="0">
              <a:latin typeface="+mn-lt"/>
            </a:rPr>
            <a:t>§20 (2)</a:t>
          </a:r>
          <a:endParaRPr lang="en-US" sz="1800" b="1" dirty="0">
            <a:latin typeface="+mn-lt"/>
          </a:endParaRPr>
        </a:p>
      </dgm:t>
    </dgm:pt>
    <dgm:pt modelId="{24B7C5AA-B327-404E-9039-3095F627B74F}" type="parTrans" cxnId="{F16FE748-D7DB-4869-8A3F-331BA8506356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005F0C64-D531-4419-BB7A-7DEEA3A0DDD9}" type="sibTrans" cxnId="{F16FE748-D7DB-4869-8A3F-331BA8506356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7705543E-0717-47C3-A186-7BBA1E7F2A82}">
      <dgm:prSet phldrT="[Text]" phldr="0" custT="1"/>
      <dgm:spPr/>
      <dgm:t>
        <a:bodyPr/>
        <a:lstStyle/>
        <a:p>
          <a:r>
            <a:rPr lang="sk-SK" sz="1800" b="1" dirty="0">
              <a:latin typeface="+mn-lt"/>
            </a:rPr>
            <a:t>§57 (3)</a:t>
          </a:r>
          <a:endParaRPr lang="en-US" sz="1800" b="1" dirty="0">
            <a:latin typeface="+mn-lt"/>
          </a:endParaRPr>
        </a:p>
      </dgm:t>
    </dgm:pt>
    <dgm:pt modelId="{AD97DB47-CB6D-4462-B87A-4983EE925C42}" type="parTrans" cxnId="{AA45B8E7-9CED-4F8C-8D46-E8F792F20A1C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362107E7-7DA7-4413-96A5-76995D30F7A1}" type="sibTrans" cxnId="{AA45B8E7-9CED-4F8C-8D46-E8F792F20A1C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A0EC3623-B623-4776-A7B9-43DEE14E3C31}">
      <dgm:prSet phldrT="[Text]" phldr="0" custT="1"/>
      <dgm:spPr/>
      <dgm:t>
        <a:bodyPr/>
        <a:lstStyle/>
        <a:p>
          <a:pPr marL="0" indent="0">
            <a:buNone/>
          </a:pPr>
          <a:r>
            <a:rPr lang="sk-SK" sz="18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Na účel podľa odseku 1 </a:t>
          </a:r>
          <a:r>
            <a:rPr lang="sk-SK" sz="1800" strike="sngStrike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môže </a:t>
          </a:r>
          <a:r>
            <a:rPr lang="sk-SK" sz="18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stavebník alebo ním poverený projektant </a:t>
          </a:r>
          <a:r>
            <a:rPr lang="sk-SK" sz="1800" dirty="0" err="1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sprístupní</a:t>
          </a:r>
          <a:r>
            <a:rPr lang="sk-SK" sz="1800" strike="sngStrike" dirty="0" err="1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ť</a:t>
          </a:r>
          <a:r>
            <a:rPr lang="sk-SK" sz="18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projektovú dokumentáciu </a:t>
          </a:r>
          <a:r>
            <a:rPr lang="sk-SK" sz="1800" u="sng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stavebného zámeru </a:t>
          </a:r>
          <a:r>
            <a:rPr lang="sk-SK" sz="1800" strike="sngStrike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v stupni </a:t>
          </a:r>
          <a:r>
            <a:rPr lang="sk-SK" sz="1800" u="sng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rozpracovanú v podrobnosti </a:t>
          </a:r>
          <a:r>
            <a:rPr lang="sk-SK" sz="1800" dirty="0" err="1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stavebn</a:t>
          </a:r>
          <a:r>
            <a:rPr lang="sk-SK" sz="1800" strike="sngStrike" dirty="0" err="1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ý</a:t>
          </a:r>
          <a:r>
            <a:rPr lang="sk-SK" sz="1800" u="sng" dirty="0" err="1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ého</a:t>
          </a:r>
          <a:r>
            <a:rPr lang="sk-SK" sz="18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zámer</a:t>
          </a:r>
          <a:r>
            <a:rPr lang="sk-SK" sz="1800" u="sng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u</a:t>
          </a:r>
          <a:r>
            <a:rPr lang="sk-SK" sz="18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alebo </a:t>
          </a:r>
          <a:r>
            <a:rPr lang="sk-SK" sz="1800" strike="sngStrike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stavebný zámer a </a:t>
          </a:r>
          <a:r>
            <a:rPr lang="sk-SK" sz="18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projekt</a:t>
          </a:r>
          <a:r>
            <a:rPr lang="sk-SK" sz="1800" u="sng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u</a:t>
          </a:r>
          <a:r>
            <a:rPr lang="sk-SK" sz="18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stavby. </a:t>
          </a:r>
          <a:endParaRPr lang="en-US" sz="1800" dirty="0">
            <a:solidFill>
              <a:srgbClr val="54585A"/>
            </a:solidFill>
            <a:latin typeface="+mn-lt"/>
          </a:endParaRPr>
        </a:p>
      </dgm:t>
    </dgm:pt>
    <dgm:pt modelId="{8CBE3681-9705-4268-8A4E-0E4D1B26725A}" type="parTrans" cxnId="{69C97FE2-1761-492D-80E2-CE716F87113D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D341DEA6-4CA6-4E3E-A203-FDDA219BD665}" type="sibTrans" cxnId="{69C97FE2-1761-492D-80E2-CE716F87113D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D760920A-DF1A-466D-85E2-5D32955DCBBB}">
      <dgm:prSet phldrT="[Text]" phldr="0" custT="1"/>
      <dgm:spPr/>
      <dgm:t>
        <a:bodyPr/>
        <a:lstStyle/>
        <a:p>
          <a:pPr marL="0" indent="0">
            <a:buNone/>
          </a:pPr>
          <a:r>
            <a:rPr lang="sk-SK" sz="1800" strike="sngStrike" dirty="0">
              <a:solidFill>
                <a:srgbClr val="C00000"/>
              </a:solidFill>
            </a:rPr>
            <a:t>Správny orgán môže na žiadosť stavebníka rozhodovať o stavebnom zámere a zároveň overiť projekt stavby, ak stavebník predložil v konaní súhlasné doložky súladu vydané dotknutými orgánmi a dotknutými právnickými osobami. </a:t>
          </a:r>
          <a:r>
            <a:rPr lang="sk-SK" sz="1800" u="sng" dirty="0">
              <a:solidFill>
                <a:srgbClr val="00B0F0"/>
              </a:solidFill>
              <a:latin typeface="+mn-lt"/>
            </a:rPr>
            <a:t>Ak je k žiadosti predložená projektová dokumentácia stavebného zámeru rozpracovaná v podrobnosti projektu stavby, správny orgán rozhodne o stavebnom zámere a po nadobudnutí právoplatnosti rozhodnutia o stavebnom zámere overí predloženú projektovú dokumentáciu ako projekt stavby. </a:t>
          </a:r>
          <a:endParaRPr lang="en-US" sz="1800" u="sng" dirty="0">
            <a:solidFill>
              <a:srgbClr val="00B0F0"/>
            </a:solidFill>
            <a:latin typeface="+mn-lt"/>
          </a:endParaRPr>
        </a:p>
      </dgm:t>
    </dgm:pt>
    <dgm:pt modelId="{A177A946-3CB5-4C24-859A-2EDADEE39D20}" type="parTrans" cxnId="{140EE80E-B2E5-4A7E-BFE2-0A89A4DB15C2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E15F27C3-17A3-4660-BB83-804EDE435630}" type="sibTrans" cxnId="{140EE80E-B2E5-4A7E-BFE2-0A89A4DB15C2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B9075DA2-F985-4C1B-AB12-06FCB02E1DBE}">
      <dgm:prSet phldrT="[Text]" phldr="0" custT="1"/>
      <dgm:spPr/>
      <dgm:t>
        <a:bodyPr/>
        <a:lstStyle/>
        <a:p>
          <a:r>
            <a:rPr lang="sk-SK" sz="1800" b="1" dirty="0">
              <a:latin typeface="+mn-lt"/>
            </a:rPr>
            <a:t>§65 (4)</a:t>
          </a:r>
          <a:endParaRPr lang="en-US" sz="1800" b="1" dirty="0">
            <a:solidFill>
              <a:srgbClr val="54585A"/>
            </a:solidFill>
            <a:latin typeface="+mn-lt"/>
          </a:endParaRPr>
        </a:p>
      </dgm:t>
    </dgm:pt>
    <dgm:pt modelId="{BF61F563-90EF-48D9-BA65-CD02B4FD4DB2}" type="parTrans" cxnId="{EFDBDFBF-92CA-47C5-9166-45E4F32C1BB9}">
      <dgm:prSet/>
      <dgm:spPr/>
      <dgm:t>
        <a:bodyPr/>
        <a:lstStyle/>
        <a:p>
          <a:endParaRPr lang="en-US" sz="2000"/>
        </a:p>
      </dgm:t>
    </dgm:pt>
    <dgm:pt modelId="{AB55442A-B17D-4E3C-B9E0-6071E4E49357}" type="sibTrans" cxnId="{EFDBDFBF-92CA-47C5-9166-45E4F32C1BB9}">
      <dgm:prSet/>
      <dgm:spPr/>
      <dgm:t>
        <a:bodyPr/>
        <a:lstStyle/>
        <a:p>
          <a:endParaRPr lang="en-US" sz="2000"/>
        </a:p>
      </dgm:t>
    </dgm:pt>
    <dgm:pt modelId="{2CA1527E-FC0B-4305-BD5E-8BBBF1178F42}">
      <dgm:prSet phldrT="[Text]" phldr="0" custT="1"/>
      <dgm:spPr/>
      <dgm:t>
        <a:bodyPr/>
        <a:lstStyle/>
        <a:p>
          <a:pPr marL="0" indent="0">
            <a:buNone/>
          </a:pPr>
          <a:r>
            <a:rPr lang="sk-SK" sz="1800" u="sng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Ak predmetom konania bol stavebný zámer rozpracovaný v podrobnosti projektu stavby podľa </a:t>
          </a:r>
          <a:r>
            <a:rPr lang="sk-SK" sz="1800" u="sng" strike="noStrike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§ 20 ods. 2 </a:t>
          </a:r>
          <a:r>
            <a:rPr lang="sk-SK" sz="1800" u="sng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a z rozhodnutia o stavebnom zámere nevyplýva požiadavka na dopracovanie projektu stavby, správny orgán po nadobudnutí právoplatnosti rozhodnutia o stavebnom zámere overí projektovú dokumentáciu stavebného zámeru ako projekt stavby. </a:t>
          </a:r>
          <a:endParaRPr lang="en-US" sz="1800" u="sng" dirty="0">
            <a:solidFill>
              <a:srgbClr val="00B0F0"/>
            </a:solidFill>
            <a:latin typeface="+mn-lt"/>
          </a:endParaRPr>
        </a:p>
      </dgm:t>
    </dgm:pt>
    <dgm:pt modelId="{4B1C97D6-9249-4A63-9F0C-64ACB9A60930}" type="parTrans" cxnId="{1EE96732-676D-4F92-A9A2-D6503964A8A3}">
      <dgm:prSet/>
      <dgm:spPr/>
      <dgm:t>
        <a:bodyPr/>
        <a:lstStyle/>
        <a:p>
          <a:endParaRPr lang="en-US" sz="2000"/>
        </a:p>
      </dgm:t>
    </dgm:pt>
    <dgm:pt modelId="{8400F277-87EA-41CE-B0F4-77A65EE547CE}" type="sibTrans" cxnId="{1EE96732-676D-4F92-A9A2-D6503964A8A3}">
      <dgm:prSet/>
      <dgm:spPr/>
      <dgm:t>
        <a:bodyPr/>
        <a:lstStyle/>
        <a:p>
          <a:endParaRPr lang="en-US" sz="2000"/>
        </a:p>
      </dgm:t>
    </dgm:pt>
    <dgm:pt modelId="{3B783B5D-D90B-4D47-BAD4-D271B622D16C}" type="pres">
      <dgm:prSet presAssocID="{41F7C66A-7A78-4F0F-929D-EE9612FA02A3}" presName="linear" presStyleCnt="0">
        <dgm:presLayoutVars>
          <dgm:dir/>
          <dgm:animLvl val="lvl"/>
          <dgm:resizeHandles val="exact"/>
        </dgm:presLayoutVars>
      </dgm:prSet>
      <dgm:spPr/>
    </dgm:pt>
    <dgm:pt modelId="{B0EB110A-16EF-42A7-84FA-B8BE066AAF5E}" type="pres">
      <dgm:prSet presAssocID="{5F3CC083-3353-40C3-A03D-2003AB09162C}" presName="parentLin" presStyleCnt="0"/>
      <dgm:spPr/>
    </dgm:pt>
    <dgm:pt modelId="{FA63C130-9039-4B9F-B308-22BB287F5311}" type="pres">
      <dgm:prSet presAssocID="{5F3CC083-3353-40C3-A03D-2003AB09162C}" presName="parentLeftMargin" presStyleLbl="node1" presStyleIdx="0" presStyleCnt="3"/>
      <dgm:spPr/>
    </dgm:pt>
    <dgm:pt modelId="{0BB2BFBC-76F2-4B75-B522-989255DB66D9}" type="pres">
      <dgm:prSet presAssocID="{5F3CC083-3353-40C3-A03D-2003AB09162C}" presName="parentText" presStyleLbl="node1" presStyleIdx="0" presStyleCnt="3" custScaleY="77439" custLinFactNeighborY="-242">
        <dgm:presLayoutVars>
          <dgm:chMax val="0"/>
          <dgm:bulletEnabled val="1"/>
        </dgm:presLayoutVars>
      </dgm:prSet>
      <dgm:spPr/>
    </dgm:pt>
    <dgm:pt modelId="{F331297B-1F94-4A78-BA8C-FE7E3285FEB6}" type="pres">
      <dgm:prSet presAssocID="{5F3CC083-3353-40C3-A03D-2003AB09162C}" presName="negativeSpace" presStyleCnt="0"/>
      <dgm:spPr/>
    </dgm:pt>
    <dgm:pt modelId="{C752BE41-D5E6-4554-BEBA-F5C544413560}" type="pres">
      <dgm:prSet presAssocID="{5F3CC083-3353-40C3-A03D-2003AB09162C}" presName="childText" presStyleLbl="conFgAcc1" presStyleIdx="0" presStyleCnt="3">
        <dgm:presLayoutVars>
          <dgm:bulletEnabled val="1"/>
        </dgm:presLayoutVars>
      </dgm:prSet>
      <dgm:spPr/>
    </dgm:pt>
    <dgm:pt modelId="{91CFDE12-6036-42F2-93DB-630322A7FB3A}" type="pres">
      <dgm:prSet presAssocID="{005F0C64-D531-4419-BB7A-7DEEA3A0DDD9}" presName="spaceBetweenRectangles" presStyleCnt="0"/>
      <dgm:spPr/>
    </dgm:pt>
    <dgm:pt modelId="{0DB3A6CC-8F36-45D2-97C6-ED5800410B30}" type="pres">
      <dgm:prSet presAssocID="{7705543E-0717-47C3-A186-7BBA1E7F2A82}" presName="parentLin" presStyleCnt="0"/>
      <dgm:spPr/>
    </dgm:pt>
    <dgm:pt modelId="{255AD519-93CF-48C4-B097-F5C076333512}" type="pres">
      <dgm:prSet presAssocID="{7705543E-0717-47C3-A186-7BBA1E7F2A82}" presName="parentLeftMargin" presStyleLbl="node1" presStyleIdx="0" presStyleCnt="3"/>
      <dgm:spPr/>
    </dgm:pt>
    <dgm:pt modelId="{7D6BF398-1FDA-4A99-BCB6-33EF08DC425F}" type="pres">
      <dgm:prSet presAssocID="{7705543E-0717-47C3-A186-7BBA1E7F2A82}" presName="parentText" presStyleLbl="node1" presStyleIdx="1" presStyleCnt="3" custScaleY="77439" custLinFactNeighborY="-242">
        <dgm:presLayoutVars>
          <dgm:chMax val="0"/>
          <dgm:bulletEnabled val="1"/>
        </dgm:presLayoutVars>
      </dgm:prSet>
      <dgm:spPr/>
    </dgm:pt>
    <dgm:pt modelId="{2C581610-4439-4BE1-ACE8-64124955A103}" type="pres">
      <dgm:prSet presAssocID="{7705543E-0717-47C3-A186-7BBA1E7F2A82}" presName="negativeSpace" presStyleCnt="0"/>
      <dgm:spPr/>
    </dgm:pt>
    <dgm:pt modelId="{29EA8E6E-0203-422D-9B8C-A43FA5014D74}" type="pres">
      <dgm:prSet presAssocID="{7705543E-0717-47C3-A186-7BBA1E7F2A82}" presName="childText" presStyleLbl="conFgAcc1" presStyleIdx="1" presStyleCnt="3">
        <dgm:presLayoutVars>
          <dgm:bulletEnabled val="1"/>
        </dgm:presLayoutVars>
      </dgm:prSet>
      <dgm:spPr/>
    </dgm:pt>
    <dgm:pt modelId="{5143FF07-228F-4B08-9C45-2E8AD897F557}" type="pres">
      <dgm:prSet presAssocID="{362107E7-7DA7-4413-96A5-76995D30F7A1}" presName="spaceBetweenRectangles" presStyleCnt="0"/>
      <dgm:spPr/>
    </dgm:pt>
    <dgm:pt modelId="{207862C8-2A46-4114-8D61-0D05EAF74467}" type="pres">
      <dgm:prSet presAssocID="{B9075DA2-F985-4C1B-AB12-06FCB02E1DBE}" presName="parentLin" presStyleCnt="0"/>
      <dgm:spPr/>
    </dgm:pt>
    <dgm:pt modelId="{73835487-E90A-4D83-BB71-0083B87132DD}" type="pres">
      <dgm:prSet presAssocID="{B9075DA2-F985-4C1B-AB12-06FCB02E1DBE}" presName="parentLeftMargin" presStyleLbl="node1" presStyleIdx="1" presStyleCnt="3"/>
      <dgm:spPr/>
    </dgm:pt>
    <dgm:pt modelId="{0B8B7D6C-234E-43E2-8D72-DB190FFEC56A}" type="pres">
      <dgm:prSet presAssocID="{B9075DA2-F985-4C1B-AB12-06FCB02E1DB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1E4A48F-7812-43AA-8AE0-9030829E6448}" type="pres">
      <dgm:prSet presAssocID="{B9075DA2-F985-4C1B-AB12-06FCB02E1DBE}" presName="negativeSpace" presStyleCnt="0"/>
      <dgm:spPr/>
    </dgm:pt>
    <dgm:pt modelId="{2EA119A1-A1F2-4F1D-87D7-C1DEB422AB59}" type="pres">
      <dgm:prSet presAssocID="{B9075DA2-F985-4C1B-AB12-06FCB02E1DB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5E2C20B-7308-45F5-AE12-064E456D1BCC}" type="presOf" srcId="{5F3CC083-3353-40C3-A03D-2003AB09162C}" destId="{FA63C130-9039-4B9F-B308-22BB287F5311}" srcOrd="0" destOrd="0" presId="urn:microsoft.com/office/officeart/2005/8/layout/list1"/>
    <dgm:cxn modelId="{140EE80E-B2E5-4A7E-BFE2-0A89A4DB15C2}" srcId="{7705543E-0717-47C3-A186-7BBA1E7F2A82}" destId="{D760920A-DF1A-466D-85E2-5D32955DCBBB}" srcOrd="0" destOrd="0" parTransId="{A177A946-3CB5-4C24-859A-2EDADEE39D20}" sibTransId="{E15F27C3-17A3-4660-BB83-804EDE435630}"/>
    <dgm:cxn modelId="{35032E12-B2AE-4AF9-8D02-9F52418A7258}" type="presOf" srcId="{7705543E-0717-47C3-A186-7BBA1E7F2A82}" destId="{255AD519-93CF-48C4-B097-F5C076333512}" srcOrd="0" destOrd="0" presId="urn:microsoft.com/office/officeart/2005/8/layout/list1"/>
    <dgm:cxn modelId="{1EE96732-676D-4F92-A9A2-D6503964A8A3}" srcId="{B9075DA2-F985-4C1B-AB12-06FCB02E1DBE}" destId="{2CA1527E-FC0B-4305-BD5E-8BBBF1178F42}" srcOrd="0" destOrd="0" parTransId="{4B1C97D6-9249-4A63-9F0C-64ACB9A60930}" sibTransId="{8400F277-87EA-41CE-B0F4-77A65EE547CE}"/>
    <dgm:cxn modelId="{A9C6DD42-6480-42C8-8229-0BEA3BE32B28}" type="presOf" srcId="{5F3CC083-3353-40C3-A03D-2003AB09162C}" destId="{0BB2BFBC-76F2-4B75-B522-989255DB66D9}" srcOrd="1" destOrd="0" presId="urn:microsoft.com/office/officeart/2005/8/layout/list1"/>
    <dgm:cxn modelId="{F16FE748-D7DB-4869-8A3F-331BA8506356}" srcId="{41F7C66A-7A78-4F0F-929D-EE9612FA02A3}" destId="{5F3CC083-3353-40C3-A03D-2003AB09162C}" srcOrd="0" destOrd="0" parTransId="{24B7C5AA-B327-404E-9039-3095F627B74F}" sibTransId="{005F0C64-D531-4419-BB7A-7DEEA3A0DDD9}"/>
    <dgm:cxn modelId="{F5426359-A50D-49CD-BAF3-AFE698D6B7F2}" type="presOf" srcId="{7705543E-0717-47C3-A186-7BBA1E7F2A82}" destId="{7D6BF398-1FDA-4A99-BCB6-33EF08DC425F}" srcOrd="1" destOrd="0" presId="urn:microsoft.com/office/officeart/2005/8/layout/list1"/>
    <dgm:cxn modelId="{B97E2D80-C14A-4E5C-89CA-E40CF6312C09}" type="presOf" srcId="{B9075DA2-F985-4C1B-AB12-06FCB02E1DBE}" destId="{0B8B7D6C-234E-43E2-8D72-DB190FFEC56A}" srcOrd="1" destOrd="0" presId="urn:microsoft.com/office/officeart/2005/8/layout/list1"/>
    <dgm:cxn modelId="{5DB9DB8D-C582-468C-9C57-2972D7C3F72C}" type="presOf" srcId="{A0EC3623-B623-4776-A7B9-43DEE14E3C31}" destId="{C752BE41-D5E6-4554-BEBA-F5C544413560}" srcOrd="0" destOrd="0" presId="urn:microsoft.com/office/officeart/2005/8/layout/list1"/>
    <dgm:cxn modelId="{2A32189A-6AB2-4C54-8138-FEF7F598DFDC}" type="presOf" srcId="{D760920A-DF1A-466D-85E2-5D32955DCBBB}" destId="{29EA8E6E-0203-422D-9B8C-A43FA5014D74}" srcOrd="0" destOrd="0" presId="urn:microsoft.com/office/officeart/2005/8/layout/list1"/>
    <dgm:cxn modelId="{50B960BF-C495-4CF6-88B0-AA222D062841}" type="presOf" srcId="{B9075DA2-F985-4C1B-AB12-06FCB02E1DBE}" destId="{73835487-E90A-4D83-BB71-0083B87132DD}" srcOrd="0" destOrd="0" presId="urn:microsoft.com/office/officeart/2005/8/layout/list1"/>
    <dgm:cxn modelId="{EFDBDFBF-92CA-47C5-9166-45E4F32C1BB9}" srcId="{41F7C66A-7A78-4F0F-929D-EE9612FA02A3}" destId="{B9075DA2-F985-4C1B-AB12-06FCB02E1DBE}" srcOrd="2" destOrd="0" parTransId="{BF61F563-90EF-48D9-BA65-CD02B4FD4DB2}" sibTransId="{AB55442A-B17D-4E3C-B9E0-6071E4E49357}"/>
    <dgm:cxn modelId="{69C97FE2-1761-492D-80E2-CE716F87113D}" srcId="{5F3CC083-3353-40C3-A03D-2003AB09162C}" destId="{A0EC3623-B623-4776-A7B9-43DEE14E3C31}" srcOrd="0" destOrd="0" parTransId="{8CBE3681-9705-4268-8A4E-0E4D1B26725A}" sibTransId="{D341DEA6-4CA6-4E3E-A203-FDDA219BD665}"/>
    <dgm:cxn modelId="{AA45B8E7-9CED-4F8C-8D46-E8F792F20A1C}" srcId="{41F7C66A-7A78-4F0F-929D-EE9612FA02A3}" destId="{7705543E-0717-47C3-A186-7BBA1E7F2A82}" srcOrd="1" destOrd="0" parTransId="{AD97DB47-CB6D-4462-B87A-4983EE925C42}" sibTransId="{362107E7-7DA7-4413-96A5-76995D30F7A1}"/>
    <dgm:cxn modelId="{1065BBFD-5431-492A-AEDD-621EDE5C87C2}" type="presOf" srcId="{41F7C66A-7A78-4F0F-929D-EE9612FA02A3}" destId="{3B783B5D-D90B-4D47-BAD4-D271B622D16C}" srcOrd="0" destOrd="0" presId="urn:microsoft.com/office/officeart/2005/8/layout/list1"/>
    <dgm:cxn modelId="{9BA702FF-D27C-4E4E-AA5C-9D3B4E903A2E}" type="presOf" srcId="{2CA1527E-FC0B-4305-BD5E-8BBBF1178F42}" destId="{2EA119A1-A1F2-4F1D-87D7-C1DEB422AB59}" srcOrd="0" destOrd="0" presId="urn:microsoft.com/office/officeart/2005/8/layout/list1"/>
    <dgm:cxn modelId="{4A17FF56-6A98-499F-A877-6953F978471C}" type="presParOf" srcId="{3B783B5D-D90B-4D47-BAD4-D271B622D16C}" destId="{B0EB110A-16EF-42A7-84FA-B8BE066AAF5E}" srcOrd="0" destOrd="0" presId="urn:microsoft.com/office/officeart/2005/8/layout/list1"/>
    <dgm:cxn modelId="{95E57D9A-51CD-4878-A432-F04C52E30C3E}" type="presParOf" srcId="{B0EB110A-16EF-42A7-84FA-B8BE066AAF5E}" destId="{FA63C130-9039-4B9F-B308-22BB287F5311}" srcOrd="0" destOrd="0" presId="urn:microsoft.com/office/officeart/2005/8/layout/list1"/>
    <dgm:cxn modelId="{A7056129-823E-47AA-8B11-BBECF2FCD744}" type="presParOf" srcId="{B0EB110A-16EF-42A7-84FA-B8BE066AAF5E}" destId="{0BB2BFBC-76F2-4B75-B522-989255DB66D9}" srcOrd="1" destOrd="0" presId="urn:microsoft.com/office/officeart/2005/8/layout/list1"/>
    <dgm:cxn modelId="{EC957D3F-638A-43AC-AAA3-15812C4579DC}" type="presParOf" srcId="{3B783B5D-D90B-4D47-BAD4-D271B622D16C}" destId="{F331297B-1F94-4A78-BA8C-FE7E3285FEB6}" srcOrd="1" destOrd="0" presId="urn:microsoft.com/office/officeart/2005/8/layout/list1"/>
    <dgm:cxn modelId="{19B2B4D3-F06C-4B6C-B4EC-344524D0646D}" type="presParOf" srcId="{3B783B5D-D90B-4D47-BAD4-D271B622D16C}" destId="{C752BE41-D5E6-4554-BEBA-F5C544413560}" srcOrd="2" destOrd="0" presId="urn:microsoft.com/office/officeart/2005/8/layout/list1"/>
    <dgm:cxn modelId="{2E2A8601-E35C-46D3-9AF9-693F7503EC45}" type="presParOf" srcId="{3B783B5D-D90B-4D47-BAD4-D271B622D16C}" destId="{91CFDE12-6036-42F2-93DB-630322A7FB3A}" srcOrd="3" destOrd="0" presId="urn:microsoft.com/office/officeart/2005/8/layout/list1"/>
    <dgm:cxn modelId="{8190EA70-3342-4E19-BD5A-571A3255FF97}" type="presParOf" srcId="{3B783B5D-D90B-4D47-BAD4-D271B622D16C}" destId="{0DB3A6CC-8F36-45D2-97C6-ED5800410B30}" srcOrd="4" destOrd="0" presId="urn:microsoft.com/office/officeart/2005/8/layout/list1"/>
    <dgm:cxn modelId="{8E010920-BBF2-4C05-B9D3-A421A3D51FBA}" type="presParOf" srcId="{0DB3A6CC-8F36-45D2-97C6-ED5800410B30}" destId="{255AD519-93CF-48C4-B097-F5C076333512}" srcOrd="0" destOrd="0" presId="urn:microsoft.com/office/officeart/2005/8/layout/list1"/>
    <dgm:cxn modelId="{03F0B13B-7EF1-461F-9FFF-20E242766C16}" type="presParOf" srcId="{0DB3A6CC-8F36-45D2-97C6-ED5800410B30}" destId="{7D6BF398-1FDA-4A99-BCB6-33EF08DC425F}" srcOrd="1" destOrd="0" presId="urn:microsoft.com/office/officeart/2005/8/layout/list1"/>
    <dgm:cxn modelId="{ED1DCB28-C5C6-466B-9DA5-65EE34259E03}" type="presParOf" srcId="{3B783B5D-D90B-4D47-BAD4-D271B622D16C}" destId="{2C581610-4439-4BE1-ACE8-64124955A103}" srcOrd="5" destOrd="0" presId="urn:microsoft.com/office/officeart/2005/8/layout/list1"/>
    <dgm:cxn modelId="{A32A3B74-4598-485E-ACCF-A15C8CC2D13D}" type="presParOf" srcId="{3B783B5D-D90B-4D47-BAD4-D271B622D16C}" destId="{29EA8E6E-0203-422D-9B8C-A43FA5014D74}" srcOrd="6" destOrd="0" presId="urn:microsoft.com/office/officeart/2005/8/layout/list1"/>
    <dgm:cxn modelId="{8C76686C-3420-4453-A741-6E9A4DD5FB77}" type="presParOf" srcId="{3B783B5D-D90B-4D47-BAD4-D271B622D16C}" destId="{5143FF07-228F-4B08-9C45-2E8AD897F557}" srcOrd="7" destOrd="0" presId="urn:microsoft.com/office/officeart/2005/8/layout/list1"/>
    <dgm:cxn modelId="{B54964F0-F0EE-4BCE-B1C4-89B0F3A80D94}" type="presParOf" srcId="{3B783B5D-D90B-4D47-BAD4-D271B622D16C}" destId="{207862C8-2A46-4114-8D61-0D05EAF74467}" srcOrd="8" destOrd="0" presId="urn:microsoft.com/office/officeart/2005/8/layout/list1"/>
    <dgm:cxn modelId="{B0D1EE73-23FC-4D35-BF5C-6239C89BADC6}" type="presParOf" srcId="{207862C8-2A46-4114-8D61-0D05EAF74467}" destId="{73835487-E90A-4D83-BB71-0083B87132DD}" srcOrd="0" destOrd="0" presId="urn:microsoft.com/office/officeart/2005/8/layout/list1"/>
    <dgm:cxn modelId="{00E99DFB-2DFC-4F44-83AE-C5AE61F053E3}" type="presParOf" srcId="{207862C8-2A46-4114-8D61-0D05EAF74467}" destId="{0B8B7D6C-234E-43E2-8D72-DB190FFEC56A}" srcOrd="1" destOrd="0" presId="urn:microsoft.com/office/officeart/2005/8/layout/list1"/>
    <dgm:cxn modelId="{1D543E17-6A1A-4A6B-8F80-3DA1BAC0AC6B}" type="presParOf" srcId="{3B783B5D-D90B-4D47-BAD4-D271B622D16C}" destId="{D1E4A48F-7812-43AA-8AE0-9030829E6448}" srcOrd="9" destOrd="0" presId="urn:microsoft.com/office/officeart/2005/8/layout/list1"/>
    <dgm:cxn modelId="{B3E7DDBA-0EEB-4E8A-BE4A-F946C071021B}" type="presParOf" srcId="{3B783B5D-D90B-4D47-BAD4-D271B622D16C}" destId="{2EA119A1-A1F2-4F1D-87D7-C1DEB422AB5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210B04C-6E47-4741-9F18-D42F50C2603D}" type="doc">
      <dgm:prSet loTypeId="urn:microsoft.com/office/officeart/2005/8/layout/chevronAccent+Icon" loCatId="officeonline" qsTypeId="urn:microsoft.com/office/officeart/2005/8/quickstyle/simple1" qsCatId="simple" csTypeId="urn:microsoft.com/office/officeart/2005/8/colors/accent6_5" csCatId="accent6" phldr="1"/>
      <dgm:spPr/>
    </dgm:pt>
    <dgm:pt modelId="{C8F48A42-2CA8-4D62-973C-5F272C1A70DA}">
      <dgm:prSet phldrT="[Text]" custT="1"/>
      <dgm:spPr/>
      <dgm:t>
        <a:bodyPr/>
        <a:lstStyle/>
        <a:p>
          <a:pPr algn="l"/>
          <a:r>
            <a:rPr lang="sk-SK" sz="3600" noProof="0" dirty="0">
              <a:solidFill>
                <a:srgbClr val="54585A"/>
              </a:solidFill>
            </a:rPr>
            <a:t>Stavebné práce, ktoré sa uskutočňujú bez overeného projektu stavby alebo v rozpore s ním, sa považujú za nepovolené stavebné práce; </a:t>
          </a:r>
          <a:r>
            <a:rPr lang="sk-SK" sz="2800" noProof="0" dirty="0">
              <a:solidFill>
                <a:srgbClr val="54585A"/>
              </a:solidFill>
            </a:rPr>
            <a:t>(konanie o SZ zastaví ak sa už stavia §56)</a:t>
          </a:r>
        </a:p>
      </dgm:t>
    </dgm:pt>
    <dgm:pt modelId="{46DBE236-53D5-47E0-B9C4-EC1E0C1EDF9D}" type="parTrans" cxnId="{E7A45CE0-BE43-4A67-B92A-9137F3222408}">
      <dgm:prSet/>
      <dgm:spPr/>
      <dgm:t>
        <a:bodyPr/>
        <a:lstStyle/>
        <a:p>
          <a:endParaRPr lang="en-US"/>
        </a:p>
      </dgm:t>
    </dgm:pt>
    <dgm:pt modelId="{268FBCC4-402F-46ED-A0D1-5B70C093C55F}" type="sibTrans" cxnId="{E7A45CE0-BE43-4A67-B92A-9137F3222408}">
      <dgm:prSet/>
      <dgm:spPr/>
      <dgm:t>
        <a:bodyPr/>
        <a:lstStyle/>
        <a:p>
          <a:endParaRPr lang="en-US"/>
        </a:p>
      </dgm:t>
    </dgm:pt>
    <dgm:pt modelId="{92C91AE5-D1AF-47DD-B131-D3F8905D369D}" type="pres">
      <dgm:prSet presAssocID="{7210B04C-6E47-4741-9F18-D42F50C2603D}" presName="Name0" presStyleCnt="0">
        <dgm:presLayoutVars>
          <dgm:dir/>
          <dgm:resizeHandles val="exact"/>
        </dgm:presLayoutVars>
      </dgm:prSet>
      <dgm:spPr/>
    </dgm:pt>
    <dgm:pt modelId="{37FEB1D6-A010-4A8C-A894-FC6780CFEB3A}" type="pres">
      <dgm:prSet presAssocID="{C8F48A42-2CA8-4D62-973C-5F272C1A70DA}" presName="composite" presStyleCnt="0"/>
      <dgm:spPr/>
    </dgm:pt>
    <dgm:pt modelId="{2D41B43D-D16A-4A44-B5C3-A3316627AF09}" type="pres">
      <dgm:prSet presAssocID="{C8F48A42-2CA8-4D62-973C-5F272C1A70DA}" presName="bgChev" presStyleLbl="node1" presStyleIdx="0" presStyleCnt="1" custScaleX="91624" custScaleY="82364"/>
      <dgm:spPr/>
    </dgm:pt>
    <dgm:pt modelId="{4594BC85-C0F1-4EE0-B0E4-7C98EF2865E3}" type="pres">
      <dgm:prSet presAssocID="{C8F48A42-2CA8-4D62-973C-5F272C1A70DA}" presName="txNode" presStyleLbl="fgAcc1" presStyleIdx="0" presStyleCnt="1" custScaleX="118271" custScaleY="88899" custLinFactNeighborX="34" custLinFactNeighborY="14062">
        <dgm:presLayoutVars>
          <dgm:bulletEnabled val="1"/>
        </dgm:presLayoutVars>
      </dgm:prSet>
      <dgm:spPr/>
    </dgm:pt>
  </dgm:ptLst>
  <dgm:cxnLst>
    <dgm:cxn modelId="{88C5CC92-8530-4915-A865-8CFDFA717D4F}" type="presOf" srcId="{C8F48A42-2CA8-4D62-973C-5F272C1A70DA}" destId="{4594BC85-C0F1-4EE0-B0E4-7C98EF2865E3}" srcOrd="0" destOrd="0" presId="urn:microsoft.com/office/officeart/2005/8/layout/chevronAccent+Icon"/>
    <dgm:cxn modelId="{3546B1B4-6594-41F3-AC75-7D9A875EA3E7}" type="presOf" srcId="{7210B04C-6E47-4741-9F18-D42F50C2603D}" destId="{92C91AE5-D1AF-47DD-B131-D3F8905D369D}" srcOrd="0" destOrd="0" presId="urn:microsoft.com/office/officeart/2005/8/layout/chevronAccent+Icon"/>
    <dgm:cxn modelId="{E7A45CE0-BE43-4A67-B92A-9137F3222408}" srcId="{7210B04C-6E47-4741-9F18-D42F50C2603D}" destId="{C8F48A42-2CA8-4D62-973C-5F272C1A70DA}" srcOrd="0" destOrd="0" parTransId="{46DBE236-53D5-47E0-B9C4-EC1E0C1EDF9D}" sibTransId="{268FBCC4-402F-46ED-A0D1-5B70C093C55F}"/>
    <dgm:cxn modelId="{2D3EE8E1-2102-40DB-A832-F3C50C003170}" type="presParOf" srcId="{92C91AE5-D1AF-47DD-B131-D3F8905D369D}" destId="{37FEB1D6-A010-4A8C-A894-FC6780CFEB3A}" srcOrd="0" destOrd="0" presId="urn:microsoft.com/office/officeart/2005/8/layout/chevronAccent+Icon"/>
    <dgm:cxn modelId="{16C38FAC-A5A4-4523-95DC-FEE8771718EA}" type="presParOf" srcId="{37FEB1D6-A010-4A8C-A894-FC6780CFEB3A}" destId="{2D41B43D-D16A-4A44-B5C3-A3316627AF09}" srcOrd="0" destOrd="0" presId="urn:microsoft.com/office/officeart/2005/8/layout/chevronAccent+Icon"/>
    <dgm:cxn modelId="{6BBEC73C-B713-4833-B54C-9B1028EC81F9}" type="presParOf" srcId="{37FEB1D6-A010-4A8C-A894-FC6780CFEB3A}" destId="{4594BC85-C0F1-4EE0-B0E4-7C98EF2865E3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EDA8626-7D0A-4FB9-BAF5-894C784FD1BF}" type="doc">
      <dgm:prSet loTypeId="urn:microsoft.com/office/officeart/2005/8/layout/hList6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C8AD19C-0F62-4333-A7FD-797C8B9AE546}">
      <dgm:prSet phldrT="[Text]" custT="1"/>
      <dgm:spPr>
        <a:solidFill>
          <a:srgbClr val="00B050"/>
        </a:solidFill>
      </dgm:spPr>
      <dgm:t>
        <a:bodyPr/>
        <a:lstStyle/>
        <a:p>
          <a:r>
            <a:rPr lang="sk-SK" sz="1800" dirty="0"/>
            <a:t>Ak sa na stavbe majú uskutočniť stavebné práce vedúce k </a:t>
          </a:r>
          <a:r>
            <a:rPr lang="sk-SK" sz="1800" b="1" dirty="0"/>
            <a:t>odchýlke</a:t>
          </a:r>
          <a:r>
            <a:rPr lang="sk-SK" sz="1800" dirty="0"/>
            <a:t> od overeného projektu stavby, môže stavebník na návrh stavbyvedúceho, projektanta alebo stavebného dozoru pred ich uskutočnením zvolať </a:t>
          </a:r>
          <a:r>
            <a:rPr lang="sk-SK" sz="1800" b="1" dirty="0"/>
            <a:t>mimoriadnu kontrolnú prehliadku </a:t>
          </a:r>
          <a:r>
            <a:rPr lang="sk-SK" sz="1800" dirty="0"/>
            <a:t>stavby. Ak odchýlky nie sú v rozpore s rozhodnutím o stavebnom zámere a podmienkami DO v ZS a vyjadreniach DO PO, </a:t>
          </a:r>
          <a:r>
            <a:rPr lang="sk-SK" sz="1800" u="sng" dirty="0">
              <a:solidFill>
                <a:srgbClr val="0070C0"/>
              </a:solidFill>
            </a:rPr>
            <a:t>a nie sú dotknuté práva vlastníka pozemku alebo vlastníka stavby, ak nie je stavebníkom, vo väčšom rozsahu, ako vyplýva z rozhodnutia o stavebnom zámere </a:t>
          </a:r>
          <a:r>
            <a:rPr lang="sk-SK" sz="1800" dirty="0"/>
            <a:t>projektant ich vyznačí v projekte stavby, stavbyvedúci ich uvedie v zápisnici a zaznamená v stavebnom denníku.</a:t>
          </a:r>
          <a:endParaRPr lang="en-US" sz="1800" dirty="0"/>
        </a:p>
      </dgm:t>
    </dgm:pt>
    <dgm:pt modelId="{095BAAFC-E231-4B9E-B677-CA5AE2C97950}" type="parTrans" cxnId="{5B59F2A1-7861-482A-9E33-2B98635A90CF}">
      <dgm:prSet/>
      <dgm:spPr/>
      <dgm:t>
        <a:bodyPr/>
        <a:lstStyle/>
        <a:p>
          <a:endParaRPr lang="en-US" sz="2000"/>
        </a:p>
      </dgm:t>
    </dgm:pt>
    <dgm:pt modelId="{3DFEB9C6-13A6-4F0B-8682-C1A730F27ED3}" type="sibTrans" cxnId="{5B59F2A1-7861-482A-9E33-2B98635A90CF}">
      <dgm:prSet/>
      <dgm:spPr/>
      <dgm:t>
        <a:bodyPr/>
        <a:lstStyle/>
        <a:p>
          <a:endParaRPr lang="en-US" sz="2000"/>
        </a:p>
      </dgm:t>
    </dgm:pt>
    <dgm:pt modelId="{3E49E410-5463-4550-BDC5-D676ED74DAC7}">
      <dgm:prSet phldrT="[Text]" custT="1"/>
      <dgm:spPr>
        <a:solidFill>
          <a:srgbClr val="7030A0"/>
        </a:solidFill>
      </dgm:spPr>
      <dgm:t>
        <a:bodyPr/>
        <a:lstStyle/>
        <a:p>
          <a:r>
            <a:rPr lang="sk-SK" sz="2000" dirty="0"/>
            <a:t>Ak sa stavebný úrad nezúčastnil mimoriadnej kontrolnej prehliadky, stavebník mu </a:t>
          </a:r>
          <a:r>
            <a:rPr lang="sk-SK" sz="2000" b="1" dirty="0"/>
            <a:t>zašle zápisnicu na odsúhlasenie</a:t>
          </a:r>
          <a:r>
            <a:rPr lang="sk-SK" sz="2000" dirty="0"/>
            <a:t>. Stavebný úrad zápisnicu </a:t>
          </a:r>
          <a:r>
            <a:rPr lang="sk-SK" sz="2000" b="1" dirty="0"/>
            <a:t>odsúhlasí do </a:t>
          </a:r>
          <a:r>
            <a:rPr lang="sk-SK" sz="2000" b="1" strike="sngStrike" dirty="0">
              <a:solidFill>
                <a:schemeClr val="accent1">
                  <a:lumMod val="40000"/>
                  <a:lumOff val="60000"/>
                </a:schemeClr>
              </a:solidFill>
            </a:rPr>
            <a:t>troch </a:t>
          </a:r>
          <a:r>
            <a:rPr lang="sk-SK" sz="2000" b="1" u="sng" dirty="0">
              <a:solidFill>
                <a:srgbClr val="00B0F0"/>
              </a:solidFill>
            </a:rPr>
            <a:t>siedmich pracovných </a:t>
          </a:r>
          <a:r>
            <a:rPr lang="sk-SK" sz="2000" b="1" dirty="0"/>
            <a:t>dní </a:t>
          </a:r>
          <a:r>
            <a:rPr lang="sk-SK" sz="2000" dirty="0"/>
            <a:t>odo dňa doručenia a zaznamená v </a:t>
          </a:r>
          <a:r>
            <a:rPr lang="sk-SK" sz="2000" b="1" dirty="0"/>
            <a:t>informačnom systéme</a:t>
          </a:r>
          <a:r>
            <a:rPr lang="sk-SK" sz="2000" dirty="0"/>
            <a:t>. Ak odchýlky od overeného projektu stavby </a:t>
          </a:r>
          <a:r>
            <a:rPr lang="sk-SK" sz="2000" b="1" dirty="0"/>
            <a:t>nie je možné povoliť</a:t>
          </a:r>
          <a:r>
            <a:rPr lang="sk-SK" sz="2000" dirty="0"/>
            <a:t>, </a:t>
          </a:r>
          <a:r>
            <a:rPr lang="sk-SK" sz="2000" b="1" dirty="0"/>
            <a:t>určí stavebný úrad, že je potrebné overenie zmeny projektu stavby alebo nové konanie o stavebnom zámere</a:t>
          </a:r>
          <a:r>
            <a:rPr lang="sk-SK" sz="2000" dirty="0"/>
            <a:t>.</a:t>
          </a:r>
          <a:endParaRPr lang="en-US" sz="2000" dirty="0"/>
        </a:p>
      </dgm:t>
    </dgm:pt>
    <dgm:pt modelId="{7D37EAB1-AEF2-45A8-8D73-03380B9BF834}" type="parTrans" cxnId="{7745B987-B240-4A57-B016-7CB3EB36AB46}">
      <dgm:prSet/>
      <dgm:spPr/>
      <dgm:t>
        <a:bodyPr/>
        <a:lstStyle/>
        <a:p>
          <a:endParaRPr lang="en-US" sz="2000"/>
        </a:p>
      </dgm:t>
    </dgm:pt>
    <dgm:pt modelId="{6445F9FD-312F-4FED-AC69-AE0E957CD08E}" type="sibTrans" cxnId="{7745B987-B240-4A57-B016-7CB3EB36AB46}">
      <dgm:prSet/>
      <dgm:spPr/>
      <dgm:t>
        <a:bodyPr/>
        <a:lstStyle/>
        <a:p>
          <a:endParaRPr lang="en-US" sz="2000"/>
        </a:p>
      </dgm:t>
    </dgm:pt>
    <dgm:pt modelId="{A33BE6AF-6C16-4A80-B16A-8CE9D89B4C7D}" type="pres">
      <dgm:prSet presAssocID="{4EDA8626-7D0A-4FB9-BAF5-894C784FD1BF}" presName="Name0" presStyleCnt="0">
        <dgm:presLayoutVars>
          <dgm:dir/>
          <dgm:resizeHandles val="exact"/>
        </dgm:presLayoutVars>
      </dgm:prSet>
      <dgm:spPr/>
    </dgm:pt>
    <dgm:pt modelId="{C694B273-57EC-486E-974C-FAA9B2A4D06E}" type="pres">
      <dgm:prSet presAssocID="{AC8AD19C-0F62-4333-A7FD-797C8B9AE546}" presName="node" presStyleLbl="node1" presStyleIdx="0" presStyleCnt="2">
        <dgm:presLayoutVars>
          <dgm:bulletEnabled val="1"/>
        </dgm:presLayoutVars>
      </dgm:prSet>
      <dgm:spPr>
        <a:prstGeom prst="snip2DiagRect">
          <a:avLst/>
        </a:prstGeom>
      </dgm:spPr>
    </dgm:pt>
    <dgm:pt modelId="{A2D5FBB1-5808-4498-9FC0-5B56C5D856C6}" type="pres">
      <dgm:prSet presAssocID="{3DFEB9C6-13A6-4F0B-8682-C1A730F27ED3}" presName="sibTrans" presStyleCnt="0"/>
      <dgm:spPr/>
    </dgm:pt>
    <dgm:pt modelId="{69DEC94F-161F-4D46-9485-7978E8335BA2}" type="pres">
      <dgm:prSet presAssocID="{3E49E410-5463-4550-BDC5-D676ED74DAC7}" presName="node" presStyleLbl="node1" presStyleIdx="1" presStyleCnt="2">
        <dgm:presLayoutVars>
          <dgm:bulletEnabled val="1"/>
        </dgm:presLayoutVars>
      </dgm:prSet>
      <dgm:spPr>
        <a:prstGeom prst="snip2DiagRect">
          <a:avLst/>
        </a:prstGeom>
      </dgm:spPr>
    </dgm:pt>
  </dgm:ptLst>
  <dgm:cxnLst>
    <dgm:cxn modelId="{228E9322-B85D-4D90-8D95-BE72E32B1FF8}" type="presOf" srcId="{3E49E410-5463-4550-BDC5-D676ED74DAC7}" destId="{69DEC94F-161F-4D46-9485-7978E8335BA2}" srcOrd="0" destOrd="0" presId="urn:microsoft.com/office/officeart/2005/8/layout/hList6"/>
    <dgm:cxn modelId="{35CB512A-CC8E-42C6-A15E-9E451D56C4D8}" type="presOf" srcId="{4EDA8626-7D0A-4FB9-BAF5-894C784FD1BF}" destId="{A33BE6AF-6C16-4A80-B16A-8CE9D89B4C7D}" srcOrd="0" destOrd="0" presId="urn:microsoft.com/office/officeart/2005/8/layout/hList6"/>
    <dgm:cxn modelId="{18C2AD3B-DF83-4AC2-9E5F-A801ED67877E}" type="presOf" srcId="{AC8AD19C-0F62-4333-A7FD-797C8B9AE546}" destId="{C694B273-57EC-486E-974C-FAA9B2A4D06E}" srcOrd="0" destOrd="0" presId="urn:microsoft.com/office/officeart/2005/8/layout/hList6"/>
    <dgm:cxn modelId="{7745B987-B240-4A57-B016-7CB3EB36AB46}" srcId="{4EDA8626-7D0A-4FB9-BAF5-894C784FD1BF}" destId="{3E49E410-5463-4550-BDC5-D676ED74DAC7}" srcOrd="1" destOrd="0" parTransId="{7D37EAB1-AEF2-45A8-8D73-03380B9BF834}" sibTransId="{6445F9FD-312F-4FED-AC69-AE0E957CD08E}"/>
    <dgm:cxn modelId="{5B59F2A1-7861-482A-9E33-2B98635A90CF}" srcId="{4EDA8626-7D0A-4FB9-BAF5-894C784FD1BF}" destId="{AC8AD19C-0F62-4333-A7FD-797C8B9AE546}" srcOrd="0" destOrd="0" parTransId="{095BAAFC-E231-4B9E-B677-CA5AE2C97950}" sibTransId="{3DFEB9C6-13A6-4F0B-8682-C1A730F27ED3}"/>
    <dgm:cxn modelId="{9E6E9100-0D6F-4E35-B7CF-2F0F535FB590}" type="presParOf" srcId="{A33BE6AF-6C16-4A80-B16A-8CE9D89B4C7D}" destId="{C694B273-57EC-486E-974C-FAA9B2A4D06E}" srcOrd="0" destOrd="0" presId="urn:microsoft.com/office/officeart/2005/8/layout/hList6"/>
    <dgm:cxn modelId="{09785783-2D45-4D45-A109-B4A49297F58B}" type="presParOf" srcId="{A33BE6AF-6C16-4A80-B16A-8CE9D89B4C7D}" destId="{A2D5FBB1-5808-4498-9FC0-5B56C5D856C6}" srcOrd="1" destOrd="0" presId="urn:microsoft.com/office/officeart/2005/8/layout/hList6"/>
    <dgm:cxn modelId="{A1318FBD-EDB9-4F49-91C2-1D2DF8C061D2}" type="presParOf" srcId="{A33BE6AF-6C16-4A80-B16A-8CE9D89B4C7D}" destId="{69DEC94F-161F-4D46-9485-7978E8335BA2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8F20012-37E3-4BD7-85DD-852A401593D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330957C-3B6C-42D4-AB99-349BA9E85D58}">
      <dgm:prSet phldrT="[Text]" custT="1"/>
      <dgm:spPr/>
      <dgm:t>
        <a:bodyPr/>
        <a:lstStyle/>
        <a:p>
          <a:pPr>
            <a:buNone/>
          </a:pPr>
          <a:r>
            <a:rPr lang="en-US" sz="1700" u="sng" dirty="0" err="1">
              <a:solidFill>
                <a:srgbClr val="0070C0"/>
              </a:solidFill>
            </a:rPr>
            <a:t>Dokončenú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stavbu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alebo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jej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časť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spôsobilú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na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samostatné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užívanie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možno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užívať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len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na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účel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určený</a:t>
          </a:r>
          <a:r>
            <a:rPr lang="en-US" sz="1700" u="sng" dirty="0">
              <a:solidFill>
                <a:srgbClr val="0070C0"/>
              </a:solidFill>
            </a:rPr>
            <a:t> v </a:t>
          </a:r>
          <a:r>
            <a:rPr lang="en-US" sz="1700" u="sng" dirty="0" err="1">
              <a:solidFill>
                <a:srgbClr val="0070C0"/>
              </a:solidFill>
            </a:rPr>
            <a:t>kolaudačnom</a:t>
          </a:r>
          <a:r>
            <a:rPr lang="en-US" sz="1700" u="sng" dirty="0">
              <a:solidFill>
                <a:srgbClr val="0070C0"/>
              </a:solidFill>
            </a:rPr>
            <a:t> </a:t>
          </a:r>
          <a:r>
            <a:rPr lang="en-US" sz="1700" u="sng" dirty="0" err="1">
              <a:solidFill>
                <a:srgbClr val="0070C0"/>
              </a:solidFill>
            </a:rPr>
            <a:t>osvedčení</a:t>
          </a:r>
          <a:r>
            <a:rPr lang="en-US" sz="1700" u="sng" dirty="0">
              <a:solidFill>
                <a:srgbClr val="0070C0"/>
              </a:solidFill>
            </a:rPr>
            <a:t>, </a:t>
          </a:r>
          <a:r>
            <a:rPr lang="en-US" sz="1700" u="sng" dirty="0" err="1">
              <a:solidFill>
                <a:srgbClr val="0070C0"/>
              </a:solidFill>
            </a:rPr>
            <a:t>ktoré</a:t>
          </a:r>
          <a:r>
            <a:rPr lang="en-US" sz="1700" u="sng" dirty="0">
              <a:solidFill>
                <a:srgbClr val="0070C0"/>
              </a:solidFill>
            </a:rPr>
            <a:t> je </a:t>
          </a:r>
          <a:r>
            <a:rPr lang="sk-SK" sz="1700" dirty="0">
              <a:solidFill>
                <a:srgbClr val="54585A"/>
              </a:solidFill>
            </a:rPr>
            <a:t>dokladom o kolaudácii stavby </a:t>
          </a:r>
          <a:r>
            <a:rPr lang="sk-SK" sz="1700" strike="sngStrike" dirty="0">
              <a:solidFill>
                <a:srgbClr val="C00000"/>
              </a:solidFill>
            </a:rPr>
            <a:t>je kolaudačné osvedčenie</a:t>
          </a:r>
          <a:r>
            <a:rPr lang="sk-SK" sz="1700" dirty="0">
              <a:solidFill>
                <a:srgbClr val="54585A"/>
              </a:solidFill>
            </a:rPr>
            <a:t>. Kolaudačné osvedčenie je osobitným dokladom podľa § 47 ods. 7 správneho poriadku </a:t>
          </a:r>
          <a:r>
            <a:rPr lang="sk-SK" sz="1700" u="sng" dirty="0">
              <a:solidFill>
                <a:srgbClr val="0070C0"/>
              </a:solidFill>
            </a:rPr>
            <a:t>a nie je možné proti nemu podať odvolanie</a:t>
          </a:r>
          <a:r>
            <a:rPr lang="sk-SK" sz="1700" dirty="0">
              <a:solidFill>
                <a:srgbClr val="54585A"/>
              </a:solidFill>
            </a:rPr>
            <a:t>.</a:t>
          </a:r>
          <a:endParaRPr lang="en-US" sz="1700" dirty="0">
            <a:solidFill>
              <a:srgbClr val="54585A"/>
            </a:solidFill>
          </a:endParaRPr>
        </a:p>
      </dgm:t>
    </dgm:pt>
    <dgm:pt modelId="{EB729FA1-F4B4-4440-AF43-FB091637FC17}" type="parTrans" cxnId="{426B888D-9FF0-4728-8C87-6A906640E90E}">
      <dgm:prSet/>
      <dgm:spPr/>
      <dgm:t>
        <a:bodyPr/>
        <a:lstStyle/>
        <a:p>
          <a:endParaRPr lang="en-US" sz="1700"/>
        </a:p>
      </dgm:t>
    </dgm:pt>
    <dgm:pt modelId="{70016FEB-4B81-4893-B487-C4FE0DF30B41}" type="sibTrans" cxnId="{426B888D-9FF0-4728-8C87-6A906640E90E}">
      <dgm:prSet/>
      <dgm:spPr/>
      <dgm:t>
        <a:bodyPr/>
        <a:lstStyle/>
        <a:p>
          <a:endParaRPr lang="en-US" sz="1700"/>
        </a:p>
      </dgm:t>
    </dgm:pt>
    <dgm:pt modelId="{CFE5171B-5B27-4D92-AA56-D524E054CF93}">
      <dgm:prSet phldrT="[Text]" custT="1"/>
      <dgm:spPr/>
      <dgm:t>
        <a:bodyPr/>
        <a:lstStyle/>
        <a:p>
          <a:pPr>
            <a:buNone/>
          </a:pPr>
          <a:r>
            <a:rPr lang="sk-SK" sz="1700" dirty="0">
              <a:solidFill>
                <a:srgbClr val="54585A"/>
              </a:solidFill>
            </a:rPr>
            <a:t>Kolaudačným osvedčením správny orgán osvedčuje stavebno-technickú spôsobilosť stavby na projektovaný účel. Prílohou kolaudačného osvedčenia je dokumentácia skutočného zhotovenia stavby.</a:t>
          </a:r>
          <a:endParaRPr lang="en-US" sz="1700" dirty="0">
            <a:solidFill>
              <a:srgbClr val="54585A"/>
            </a:solidFill>
          </a:endParaRPr>
        </a:p>
      </dgm:t>
    </dgm:pt>
    <dgm:pt modelId="{12D110EC-9278-41E9-ADD6-B825C02AF4EA}" type="parTrans" cxnId="{5D1E47A3-B20C-4D2F-99CA-9F336777412C}">
      <dgm:prSet/>
      <dgm:spPr/>
      <dgm:t>
        <a:bodyPr/>
        <a:lstStyle/>
        <a:p>
          <a:endParaRPr lang="en-US" sz="1700"/>
        </a:p>
      </dgm:t>
    </dgm:pt>
    <dgm:pt modelId="{A655B3C6-C000-4E47-888C-408E6B4912CA}" type="sibTrans" cxnId="{5D1E47A3-B20C-4D2F-99CA-9F336777412C}">
      <dgm:prSet/>
      <dgm:spPr/>
      <dgm:t>
        <a:bodyPr/>
        <a:lstStyle/>
        <a:p>
          <a:endParaRPr lang="en-US" sz="1700"/>
        </a:p>
      </dgm:t>
    </dgm:pt>
    <dgm:pt modelId="{1AF947AC-AF79-4DEC-9EC6-280D7DF1E176}">
      <dgm:prSet phldrT="[Text]" custT="1"/>
      <dgm:spPr/>
      <dgm:t>
        <a:bodyPr/>
        <a:lstStyle/>
        <a:p>
          <a:pPr>
            <a:buNone/>
          </a:pPr>
          <a:r>
            <a:rPr lang="sk-SK" sz="1700" dirty="0"/>
            <a:t>Kolaudačné osvedčenie nenahrádza povolenie prevádzky podľa osobitných predpisov.</a:t>
          </a:r>
          <a:endParaRPr lang="en-US" sz="1700" dirty="0"/>
        </a:p>
      </dgm:t>
    </dgm:pt>
    <dgm:pt modelId="{4ACE84F9-B385-406E-8777-D6417B0AAFB6}" type="parTrans" cxnId="{409361C3-64A0-49DB-8465-4FA4157E346A}">
      <dgm:prSet/>
      <dgm:spPr/>
      <dgm:t>
        <a:bodyPr/>
        <a:lstStyle/>
        <a:p>
          <a:endParaRPr lang="en-US" sz="1700"/>
        </a:p>
      </dgm:t>
    </dgm:pt>
    <dgm:pt modelId="{80D57BD3-7035-448D-8A1E-0906A7374E8C}" type="sibTrans" cxnId="{409361C3-64A0-49DB-8465-4FA4157E346A}">
      <dgm:prSet/>
      <dgm:spPr/>
      <dgm:t>
        <a:bodyPr/>
        <a:lstStyle/>
        <a:p>
          <a:endParaRPr lang="en-US" sz="1700"/>
        </a:p>
      </dgm:t>
    </dgm:pt>
    <dgm:pt modelId="{EF510DE8-73F8-45BB-B9AD-14D112F2BAAA}">
      <dgm:prSet phldrT="[Text]" custT="1"/>
      <dgm:spPr/>
      <dgm:t>
        <a:bodyPr/>
        <a:lstStyle/>
        <a:p>
          <a:pPr>
            <a:buNone/>
          </a:pPr>
          <a:r>
            <a:rPr lang="sk-SK" sz="1700" dirty="0"/>
            <a:t>Správny orgán oznámi vydanie kolaudačného osvedčenia dotknutým orgánom </a:t>
          </a:r>
          <a:r>
            <a:rPr lang="sk-SK" sz="1700" u="sng" dirty="0">
              <a:solidFill>
                <a:srgbClr val="00B0F0"/>
              </a:solidFill>
            </a:rPr>
            <a:t>a dotknutým právnickým osobám</a:t>
          </a:r>
          <a:r>
            <a:rPr lang="sk-SK" sz="1700" dirty="0"/>
            <a:t>.</a:t>
          </a:r>
          <a:endParaRPr lang="en-US" sz="1700" dirty="0"/>
        </a:p>
      </dgm:t>
    </dgm:pt>
    <dgm:pt modelId="{5BF8D19C-C3D9-48A6-AB6A-289057E769CB}" type="parTrans" cxnId="{D6854821-C263-4276-B9DD-A8AC8BFA76F0}">
      <dgm:prSet/>
      <dgm:spPr/>
      <dgm:t>
        <a:bodyPr/>
        <a:lstStyle/>
        <a:p>
          <a:endParaRPr lang="en-US" sz="1700"/>
        </a:p>
      </dgm:t>
    </dgm:pt>
    <dgm:pt modelId="{7EB85102-1D00-41BC-982E-61487B75A366}" type="sibTrans" cxnId="{D6854821-C263-4276-B9DD-A8AC8BFA76F0}">
      <dgm:prSet/>
      <dgm:spPr/>
      <dgm:t>
        <a:bodyPr/>
        <a:lstStyle/>
        <a:p>
          <a:endParaRPr lang="en-US" sz="1700"/>
        </a:p>
      </dgm:t>
    </dgm:pt>
    <dgm:pt modelId="{AADDE000-6E41-4216-BD83-ED3A827A2ADD}">
      <dgm:prSet phldrT="[Text]" custT="1"/>
      <dgm:spPr/>
      <dgm:t>
        <a:bodyPr/>
        <a:lstStyle/>
        <a:p>
          <a:pPr>
            <a:buNone/>
          </a:pPr>
          <a:r>
            <a:rPr lang="sk-SK" sz="1700" u="sng" dirty="0">
              <a:solidFill>
                <a:srgbClr val="0070C0"/>
              </a:solidFill>
            </a:rPr>
            <a:t>Ak sa má budova užívať na viac účelov, v kolaudačnom osvedčení sa okrem hlavného účelu uvedú aj ostatné účely spolu s prislúchajúcimi podielmi podlahovej plochy.</a:t>
          </a:r>
          <a:endParaRPr lang="en-US" sz="1700" u="sng" dirty="0">
            <a:solidFill>
              <a:srgbClr val="0070C0"/>
            </a:solidFill>
          </a:endParaRPr>
        </a:p>
      </dgm:t>
    </dgm:pt>
    <dgm:pt modelId="{44AA20C3-CA4B-4D48-A89E-34A7E8E65A4E}" type="parTrans" cxnId="{93FDD2AB-41C5-489F-A070-1C9FA669B617}">
      <dgm:prSet/>
      <dgm:spPr/>
      <dgm:t>
        <a:bodyPr/>
        <a:lstStyle/>
        <a:p>
          <a:endParaRPr lang="en-US" sz="1700"/>
        </a:p>
      </dgm:t>
    </dgm:pt>
    <dgm:pt modelId="{785E359C-FA71-4FEA-87CC-06CF69F54924}" type="sibTrans" cxnId="{93FDD2AB-41C5-489F-A070-1C9FA669B617}">
      <dgm:prSet/>
      <dgm:spPr/>
      <dgm:t>
        <a:bodyPr/>
        <a:lstStyle/>
        <a:p>
          <a:endParaRPr lang="en-US" sz="1700"/>
        </a:p>
      </dgm:t>
    </dgm:pt>
    <dgm:pt modelId="{94EAC8A1-9400-4980-97C4-7A6BC67A7B2D}" type="pres">
      <dgm:prSet presAssocID="{88F20012-37E3-4BD7-85DD-852A401593DC}" presName="linear" presStyleCnt="0">
        <dgm:presLayoutVars>
          <dgm:animLvl val="lvl"/>
          <dgm:resizeHandles val="exact"/>
        </dgm:presLayoutVars>
      </dgm:prSet>
      <dgm:spPr/>
    </dgm:pt>
    <dgm:pt modelId="{9E05E1D8-31E8-40DB-B0D8-8A9D4A36551F}" type="pres">
      <dgm:prSet presAssocID="{E330957C-3B6C-42D4-AB99-349BA9E85D5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4018E15-AB75-4303-9112-2B8D0C064BA0}" type="pres">
      <dgm:prSet presAssocID="{70016FEB-4B81-4893-B487-C4FE0DF30B41}" presName="spacer" presStyleCnt="0"/>
      <dgm:spPr/>
    </dgm:pt>
    <dgm:pt modelId="{D4C821D9-BA7A-47D0-AC17-C38755E2EA40}" type="pres">
      <dgm:prSet presAssocID="{AADDE000-6E41-4216-BD83-ED3A827A2AD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32AB6A7-0693-4467-AB9F-0EF030FED6A8}" type="pres">
      <dgm:prSet presAssocID="{785E359C-FA71-4FEA-87CC-06CF69F54924}" presName="spacer" presStyleCnt="0"/>
      <dgm:spPr/>
    </dgm:pt>
    <dgm:pt modelId="{6EDA0920-3607-46B9-BC87-212916D44005}" type="pres">
      <dgm:prSet presAssocID="{CFE5171B-5B27-4D92-AA56-D524E054CF9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2F564B35-DE36-423E-9754-8FCF3CF9C4A3}" type="pres">
      <dgm:prSet presAssocID="{A655B3C6-C000-4E47-888C-408E6B4912CA}" presName="spacer" presStyleCnt="0"/>
      <dgm:spPr/>
    </dgm:pt>
    <dgm:pt modelId="{26C416D9-A2FE-4804-829C-5E928E995510}" type="pres">
      <dgm:prSet presAssocID="{1AF947AC-AF79-4DEC-9EC6-280D7DF1E17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07D8B4D-C68C-4CE8-9776-64FD68584D8C}" type="pres">
      <dgm:prSet presAssocID="{80D57BD3-7035-448D-8A1E-0906A7374E8C}" presName="spacer" presStyleCnt="0"/>
      <dgm:spPr/>
    </dgm:pt>
    <dgm:pt modelId="{22BB7D4A-D1F8-4E3B-94B8-B5001DF7D785}" type="pres">
      <dgm:prSet presAssocID="{EF510DE8-73F8-45BB-B9AD-14D112F2BAA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6854821-C263-4276-B9DD-A8AC8BFA76F0}" srcId="{88F20012-37E3-4BD7-85DD-852A401593DC}" destId="{EF510DE8-73F8-45BB-B9AD-14D112F2BAAA}" srcOrd="4" destOrd="0" parTransId="{5BF8D19C-C3D9-48A6-AB6A-289057E769CB}" sibTransId="{7EB85102-1D00-41BC-982E-61487B75A366}"/>
    <dgm:cxn modelId="{FB57CD6C-AB17-420C-99D1-81D8815A25B2}" type="presOf" srcId="{1AF947AC-AF79-4DEC-9EC6-280D7DF1E176}" destId="{26C416D9-A2FE-4804-829C-5E928E995510}" srcOrd="0" destOrd="0" presId="urn:microsoft.com/office/officeart/2005/8/layout/vList2"/>
    <dgm:cxn modelId="{16D90D5A-91A7-452E-9F19-2B15D434D680}" type="presOf" srcId="{EF510DE8-73F8-45BB-B9AD-14D112F2BAAA}" destId="{22BB7D4A-D1F8-4E3B-94B8-B5001DF7D785}" srcOrd="0" destOrd="0" presId="urn:microsoft.com/office/officeart/2005/8/layout/vList2"/>
    <dgm:cxn modelId="{94822F83-40B7-4F00-AA3D-6A76945859BE}" type="presOf" srcId="{88F20012-37E3-4BD7-85DD-852A401593DC}" destId="{94EAC8A1-9400-4980-97C4-7A6BC67A7B2D}" srcOrd="0" destOrd="0" presId="urn:microsoft.com/office/officeart/2005/8/layout/vList2"/>
    <dgm:cxn modelId="{F7DF7F8C-0157-4178-B2C1-FCF8A98F3A37}" type="presOf" srcId="{E330957C-3B6C-42D4-AB99-349BA9E85D58}" destId="{9E05E1D8-31E8-40DB-B0D8-8A9D4A36551F}" srcOrd="0" destOrd="0" presId="urn:microsoft.com/office/officeart/2005/8/layout/vList2"/>
    <dgm:cxn modelId="{426B888D-9FF0-4728-8C87-6A906640E90E}" srcId="{88F20012-37E3-4BD7-85DD-852A401593DC}" destId="{E330957C-3B6C-42D4-AB99-349BA9E85D58}" srcOrd="0" destOrd="0" parTransId="{EB729FA1-F4B4-4440-AF43-FB091637FC17}" sibTransId="{70016FEB-4B81-4893-B487-C4FE0DF30B41}"/>
    <dgm:cxn modelId="{5D1E47A3-B20C-4D2F-99CA-9F336777412C}" srcId="{88F20012-37E3-4BD7-85DD-852A401593DC}" destId="{CFE5171B-5B27-4D92-AA56-D524E054CF93}" srcOrd="2" destOrd="0" parTransId="{12D110EC-9278-41E9-ADD6-B825C02AF4EA}" sibTransId="{A655B3C6-C000-4E47-888C-408E6B4912CA}"/>
    <dgm:cxn modelId="{93FDD2AB-41C5-489F-A070-1C9FA669B617}" srcId="{88F20012-37E3-4BD7-85DD-852A401593DC}" destId="{AADDE000-6E41-4216-BD83-ED3A827A2ADD}" srcOrd="1" destOrd="0" parTransId="{44AA20C3-CA4B-4D48-A89E-34A7E8E65A4E}" sibTransId="{785E359C-FA71-4FEA-87CC-06CF69F54924}"/>
    <dgm:cxn modelId="{F022A3AD-6C99-4AA4-9F74-C55471A5B359}" type="presOf" srcId="{CFE5171B-5B27-4D92-AA56-D524E054CF93}" destId="{6EDA0920-3607-46B9-BC87-212916D44005}" srcOrd="0" destOrd="0" presId="urn:microsoft.com/office/officeart/2005/8/layout/vList2"/>
    <dgm:cxn modelId="{409361C3-64A0-49DB-8465-4FA4157E346A}" srcId="{88F20012-37E3-4BD7-85DD-852A401593DC}" destId="{1AF947AC-AF79-4DEC-9EC6-280D7DF1E176}" srcOrd="3" destOrd="0" parTransId="{4ACE84F9-B385-406E-8777-D6417B0AAFB6}" sibTransId="{80D57BD3-7035-448D-8A1E-0906A7374E8C}"/>
    <dgm:cxn modelId="{16FEF7FA-4D18-4F5F-8EC1-04E9651C0EDB}" type="presOf" srcId="{AADDE000-6E41-4216-BD83-ED3A827A2ADD}" destId="{D4C821D9-BA7A-47D0-AC17-C38755E2EA40}" srcOrd="0" destOrd="0" presId="urn:microsoft.com/office/officeart/2005/8/layout/vList2"/>
    <dgm:cxn modelId="{69236FEC-31A0-47A4-B30E-D531C8F59B69}" type="presParOf" srcId="{94EAC8A1-9400-4980-97C4-7A6BC67A7B2D}" destId="{9E05E1D8-31E8-40DB-B0D8-8A9D4A36551F}" srcOrd="0" destOrd="0" presId="urn:microsoft.com/office/officeart/2005/8/layout/vList2"/>
    <dgm:cxn modelId="{A23B8D4B-BC04-4C69-8DE5-A68B72734164}" type="presParOf" srcId="{94EAC8A1-9400-4980-97C4-7A6BC67A7B2D}" destId="{D4018E15-AB75-4303-9112-2B8D0C064BA0}" srcOrd="1" destOrd="0" presId="urn:microsoft.com/office/officeart/2005/8/layout/vList2"/>
    <dgm:cxn modelId="{EFE676FA-B623-4564-9365-26F17D4BDAC2}" type="presParOf" srcId="{94EAC8A1-9400-4980-97C4-7A6BC67A7B2D}" destId="{D4C821D9-BA7A-47D0-AC17-C38755E2EA40}" srcOrd="2" destOrd="0" presId="urn:microsoft.com/office/officeart/2005/8/layout/vList2"/>
    <dgm:cxn modelId="{733A25E6-AD1A-41DF-8F7A-4196B6A94043}" type="presParOf" srcId="{94EAC8A1-9400-4980-97C4-7A6BC67A7B2D}" destId="{E32AB6A7-0693-4467-AB9F-0EF030FED6A8}" srcOrd="3" destOrd="0" presId="urn:microsoft.com/office/officeart/2005/8/layout/vList2"/>
    <dgm:cxn modelId="{0B8C8519-29ED-4E00-8EF5-62E23ABE3CEB}" type="presParOf" srcId="{94EAC8A1-9400-4980-97C4-7A6BC67A7B2D}" destId="{6EDA0920-3607-46B9-BC87-212916D44005}" srcOrd="4" destOrd="0" presId="urn:microsoft.com/office/officeart/2005/8/layout/vList2"/>
    <dgm:cxn modelId="{B0E48DE9-7300-4071-BAB5-143CC40B0F4E}" type="presParOf" srcId="{94EAC8A1-9400-4980-97C4-7A6BC67A7B2D}" destId="{2F564B35-DE36-423E-9754-8FCF3CF9C4A3}" srcOrd="5" destOrd="0" presId="urn:microsoft.com/office/officeart/2005/8/layout/vList2"/>
    <dgm:cxn modelId="{B56E9702-93A9-4C23-964C-5CFA73CDA062}" type="presParOf" srcId="{94EAC8A1-9400-4980-97C4-7A6BC67A7B2D}" destId="{26C416D9-A2FE-4804-829C-5E928E995510}" srcOrd="6" destOrd="0" presId="urn:microsoft.com/office/officeart/2005/8/layout/vList2"/>
    <dgm:cxn modelId="{60213A05-FFD8-43A2-A7E4-1C80B9C43B2B}" type="presParOf" srcId="{94EAC8A1-9400-4980-97C4-7A6BC67A7B2D}" destId="{507D8B4D-C68C-4CE8-9776-64FD68584D8C}" srcOrd="7" destOrd="0" presId="urn:microsoft.com/office/officeart/2005/8/layout/vList2"/>
    <dgm:cxn modelId="{D322D57B-F667-4C01-869D-B8CF7F7A51A6}" type="presParOf" srcId="{94EAC8A1-9400-4980-97C4-7A6BC67A7B2D}" destId="{22BB7D4A-D1F8-4E3B-94B8-B5001DF7D78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F1D708-177D-4E52-9B2A-9ED3F465B636}">
      <dsp:nvSpPr>
        <dsp:cNvPr id="0" name=""/>
        <dsp:cNvSpPr/>
      </dsp:nvSpPr>
      <dsp:spPr>
        <a:xfrm>
          <a:off x="2911093" y="0"/>
          <a:ext cx="2201151" cy="4084982"/>
        </a:xfrm>
        <a:prstGeom prst="parallelogram">
          <a:avLst/>
        </a:prstGeom>
        <a:noFill/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A52828-E571-4C8D-B1F0-1E52FD01997A}">
      <dsp:nvSpPr>
        <dsp:cNvPr id="0" name=""/>
        <dsp:cNvSpPr/>
      </dsp:nvSpPr>
      <dsp:spPr>
        <a:xfrm>
          <a:off x="1667377" y="285448"/>
          <a:ext cx="10332727" cy="539503"/>
        </a:xfrm>
        <a:prstGeom prst="roundRect">
          <a:avLst/>
        </a:prstGeom>
        <a:solidFill>
          <a:srgbClr val="FFFFFF"/>
        </a:solidFill>
        <a:ln w="25400" cap="flat" cmpd="sng" algn="ctr">
          <a:solidFill>
            <a:srgbClr val="FF6600">
              <a:hueOff val="1960030"/>
              <a:satOff val="0"/>
              <a:lumOff val="-5196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- stavebné úrady ostávajú na obciach, ale </a:t>
          </a:r>
          <a:r>
            <a:rPr lang="sk-SK" sz="1800" b="1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8 odvolacích stavebných úradov</a:t>
          </a:r>
          <a:r>
            <a:rPr lang="sk-SK" sz="1800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 a </a:t>
          </a:r>
          <a:r>
            <a:rPr lang="sk-SK" sz="1800" b="1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1 centrálny ÚÚPV</a:t>
          </a:r>
          <a:endParaRPr lang="en-US" sz="1800" b="1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1693713" y="311784"/>
        <a:ext cx="10280055" cy="486831"/>
      </dsp:txXfrm>
    </dsp:sp>
    <dsp:sp modelId="{666EDFF8-9826-4538-9486-786F3DE581BE}">
      <dsp:nvSpPr>
        <dsp:cNvPr id="0" name=""/>
        <dsp:cNvSpPr/>
      </dsp:nvSpPr>
      <dsp:spPr>
        <a:xfrm rot="10800000" flipV="1">
          <a:off x="1679485" y="913005"/>
          <a:ext cx="10332727" cy="539503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3920060"/>
              <a:satOff val="0"/>
              <a:lumOff val="-10392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- </a:t>
          </a:r>
          <a:r>
            <a:rPr lang="sk-SK" sz="1800" b="1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Zrýchlenie:</a:t>
          </a: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 Lehoty a fikcie, vrátenie poplatkov, zníženie počtu stupňov konania</a:t>
          </a:r>
          <a:endParaRPr lang="en-US" sz="1800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 rot="-10800000">
        <a:off x="1705821" y="939341"/>
        <a:ext cx="10280055" cy="486831"/>
      </dsp:txXfrm>
    </dsp:sp>
    <dsp:sp modelId="{622A4557-DDA4-44A7-808F-159BF601FCA6}">
      <dsp:nvSpPr>
        <dsp:cNvPr id="0" name=""/>
        <dsp:cNvSpPr/>
      </dsp:nvSpPr>
      <dsp:spPr>
        <a:xfrm>
          <a:off x="1673829" y="1563880"/>
          <a:ext cx="10332727" cy="539503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5880089"/>
              <a:satOff val="0"/>
              <a:lumOff val="-15589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- Jeden stavebný úrad na všetky objekty, </a:t>
          </a:r>
          <a:r>
            <a:rPr lang="sk-SK" sz="1800" kern="1200" dirty="0" err="1">
              <a:solidFill>
                <a:srgbClr val="54585A"/>
              </a:solidFill>
              <a:latin typeface="Arial"/>
              <a:ea typeface="+mn-ea"/>
              <a:cs typeface="Arial"/>
            </a:rPr>
            <a:t>etapizácia</a:t>
          </a: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	</a:t>
          </a:r>
          <a:endParaRPr lang="en-US" sz="1800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1700165" y="1590216"/>
        <a:ext cx="10280055" cy="486831"/>
      </dsp:txXfrm>
    </dsp:sp>
    <dsp:sp modelId="{567E8A4B-AB51-407F-B1D7-1D65C19B2C48}">
      <dsp:nvSpPr>
        <dsp:cNvPr id="0" name=""/>
        <dsp:cNvSpPr/>
      </dsp:nvSpPr>
      <dsp:spPr>
        <a:xfrm>
          <a:off x="1673829" y="2244221"/>
          <a:ext cx="10332727" cy="539503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7840119"/>
              <a:satOff val="0"/>
              <a:lumOff val="-20785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sk-SK" sz="1800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- Územné a stavebné konanie nahradené </a:t>
          </a:r>
          <a:r>
            <a:rPr lang="sk-SK" sz="1800" b="1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jedným konaním o stavebnom zámere </a:t>
          </a:r>
          <a:endParaRPr lang="en-US" sz="1800" b="1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1700165" y="2270557"/>
        <a:ext cx="10280055" cy="486831"/>
      </dsp:txXfrm>
    </dsp:sp>
    <dsp:sp modelId="{A19F4049-E685-45B0-AD97-2A0EB9EE0D5C}">
      <dsp:nvSpPr>
        <dsp:cNvPr id="0" name=""/>
        <dsp:cNvSpPr/>
      </dsp:nvSpPr>
      <dsp:spPr>
        <a:xfrm>
          <a:off x="1673829" y="2947498"/>
          <a:ext cx="10332727" cy="539503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9800149"/>
              <a:satOff val="0"/>
              <a:lumOff val="-2598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Prísna úprava </a:t>
          </a:r>
          <a:r>
            <a:rPr lang="sk-SK" sz="1800" b="1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čiernych stavieb</a:t>
          </a: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 - p</a:t>
          </a:r>
          <a:r>
            <a:rPr lang="sk-SK" sz="1800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osilnený vplyv stavebnej inšpekcie </a:t>
          </a:r>
          <a:endParaRPr lang="en-US" sz="1800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1700165" y="2973834"/>
        <a:ext cx="10280055" cy="486831"/>
      </dsp:txXfrm>
    </dsp:sp>
    <dsp:sp modelId="{73242FF7-EEBC-4DD3-8032-4A1EFA656898}">
      <dsp:nvSpPr>
        <dsp:cNvPr id="0" name=""/>
        <dsp:cNvSpPr/>
      </dsp:nvSpPr>
      <dsp:spPr>
        <a:xfrm>
          <a:off x="1673829" y="3545478"/>
          <a:ext cx="10332727" cy="539503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11760179"/>
              <a:satOff val="0"/>
              <a:lumOff val="-31177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- </a:t>
          </a:r>
          <a:r>
            <a:rPr lang="sk-SK" sz="1800" b="1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Zrušenie dodatočnej legalizácie a zmeny </a:t>
          </a: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stavby pred dokončením</a:t>
          </a:r>
          <a:endParaRPr lang="en-US" sz="1800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1700165" y="3571814"/>
        <a:ext cx="10280055" cy="4868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F1D708-177D-4E52-9B2A-9ED3F465B636}">
      <dsp:nvSpPr>
        <dsp:cNvPr id="0" name=""/>
        <dsp:cNvSpPr/>
      </dsp:nvSpPr>
      <dsp:spPr>
        <a:xfrm>
          <a:off x="829927" y="278649"/>
          <a:ext cx="1987974" cy="4680966"/>
        </a:xfrm>
        <a:prstGeom prst="parallelogram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3ED8AA-7DD6-4948-B2E4-3D605DD060F7}">
      <dsp:nvSpPr>
        <dsp:cNvPr id="0" name=""/>
        <dsp:cNvSpPr/>
      </dsp:nvSpPr>
      <dsp:spPr>
        <a:xfrm>
          <a:off x="2239615" y="145494"/>
          <a:ext cx="6611105" cy="496357"/>
        </a:xfrm>
        <a:prstGeom prst="roundRect">
          <a:avLst/>
        </a:prstGeom>
        <a:solidFill>
          <a:srgbClr val="C6EEC7">
            <a:alpha val="90000"/>
          </a:srgbClr>
        </a:solidFill>
        <a:ln w="254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k-SK" sz="2000" b="1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Hlavné novinky</a:t>
          </a:r>
          <a:endParaRPr lang="en-US" sz="2000" b="1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2263845" y="169724"/>
        <a:ext cx="6562645" cy="447897"/>
      </dsp:txXfrm>
    </dsp:sp>
    <dsp:sp modelId="{DEA52828-E571-4C8D-B1F0-1E52FD01997A}">
      <dsp:nvSpPr>
        <dsp:cNvPr id="0" name=""/>
        <dsp:cNvSpPr/>
      </dsp:nvSpPr>
      <dsp:spPr>
        <a:xfrm>
          <a:off x="-7" y="730912"/>
          <a:ext cx="11085448" cy="496357"/>
        </a:xfrm>
        <a:prstGeom prst="roundRect">
          <a:avLst/>
        </a:prstGeom>
        <a:solidFill>
          <a:srgbClr val="FFFFFF"/>
        </a:solidFill>
        <a:ln w="25400" cap="flat" cmpd="sng" algn="ctr">
          <a:solidFill>
            <a:srgbClr val="FF6600">
              <a:hueOff val="1470022"/>
              <a:satOff val="0"/>
              <a:lumOff val="-3897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- Nové druhy stavieb podľa náročnosti  – </a:t>
          </a:r>
          <a:r>
            <a:rPr lang="sk-SK" sz="1600" b="1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drobné, jednoduché</a:t>
          </a:r>
          <a:r>
            <a:rPr lang="sk-SK" sz="1600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, ostatné a </a:t>
          </a:r>
          <a:r>
            <a:rPr lang="sk-SK" sz="1600" b="1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vyhradené</a:t>
          </a:r>
          <a:endParaRPr lang="en-US" sz="1600" b="1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24223" y="755142"/>
        <a:ext cx="11036988" cy="447897"/>
      </dsp:txXfrm>
    </dsp:sp>
    <dsp:sp modelId="{666EDFF8-9826-4538-9486-786F3DE581BE}">
      <dsp:nvSpPr>
        <dsp:cNvPr id="0" name=""/>
        <dsp:cNvSpPr/>
      </dsp:nvSpPr>
      <dsp:spPr>
        <a:xfrm>
          <a:off x="-7" y="1360747"/>
          <a:ext cx="11085448" cy="496357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2940045"/>
              <a:satOff val="0"/>
              <a:lumOff val="-7794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3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- </a:t>
          </a: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Nové </a:t>
          </a:r>
          <a:r>
            <a:rPr lang="sk-SK" sz="1800" b="1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druhy PD</a:t>
          </a: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 – stavebného zámeru, projektu stavby, na ohlásenie</a:t>
          </a:r>
        </a:p>
      </dsp:txBody>
      <dsp:txXfrm>
        <a:off x="24223" y="1384977"/>
        <a:ext cx="11036988" cy="447897"/>
      </dsp:txXfrm>
    </dsp:sp>
    <dsp:sp modelId="{2F839E03-3DE4-4178-A5F1-4843ADB52143}">
      <dsp:nvSpPr>
        <dsp:cNvPr id="0" name=""/>
        <dsp:cNvSpPr/>
      </dsp:nvSpPr>
      <dsp:spPr>
        <a:xfrm>
          <a:off x="-7" y="1983804"/>
          <a:ext cx="11085448" cy="496357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4410067"/>
              <a:satOff val="0"/>
              <a:lumOff val="-1169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- Prípravná fáza ešte pred začatím konania na stavebnom úrade – ťažisko na projektantovi === správa o prerokovaní</a:t>
          </a:r>
          <a:r>
            <a:rPr lang="sk-SK" sz="14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 </a:t>
          </a:r>
          <a:endParaRPr lang="en-US" sz="1400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24223" y="2008034"/>
        <a:ext cx="11036988" cy="447897"/>
      </dsp:txXfrm>
    </dsp:sp>
    <dsp:sp modelId="{10085781-FBC4-4AC5-A0D7-77A173DC71C8}">
      <dsp:nvSpPr>
        <dsp:cNvPr id="0" name=""/>
        <dsp:cNvSpPr/>
      </dsp:nvSpPr>
      <dsp:spPr>
        <a:xfrm>
          <a:off x="-7" y="2563926"/>
          <a:ext cx="11085448" cy="346193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5880089"/>
              <a:satOff val="0"/>
              <a:lumOff val="-15589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- Možnosť spojenia stupňov PD stavebný zámer spolu s projektom stavby</a:t>
          </a:r>
          <a:endParaRPr lang="en-US" sz="1600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16893" y="2580826"/>
        <a:ext cx="11051648" cy="312393"/>
      </dsp:txXfrm>
    </dsp:sp>
    <dsp:sp modelId="{622A4557-DDA4-44A7-808F-159BF601FCA6}">
      <dsp:nvSpPr>
        <dsp:cNvPr id="0" name=""/>
        <dsp:cNvSpPr/>
      </dsp:nvSpPr>
      <dsp:spPr>
        <a:xfrm>
          <a:off x="-7" y="3006989"/>
          <a:ext cx="11085448" cy="337258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7350112"/>
              <a:satOff val="0"/>
              <a:lumOff val="-19486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- Zjednodušená </a:t>
          </a:r>
          <a:r>
            <a:rPr lang="sk-SK" sz="1800" b="1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kolaudácia</a:t>
          </a:r>
          <a:endParaRPr lang="en-US" sz="1800" b="1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16457" y="3023453"/>
        <a:ext cx="11052520" cy="304330"/>
      </dsp:txXfrm>
    </dsp:sp>
    <dsp:sp modelId="{567E8A4B-AB51-407F-B1D7-1D65C19B2C48}">
      <dsp:nvSpPr>
        <dsp:cNvPr id="0" name=""/>
        <dsp:cNvSpPr/>
      </dsp:nvSpPr>
      <dsp:spPr>
        <a:xfrm>
          <a:off x="-7" y="3421701"/>
          <a:ext cx="11085448" cy="496357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8820134"/>
              <a:satOff val="0"/>
              <a:lumOff val="-23383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sk-SK" sz="1300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- </a:t>
          </a:r>
          <a:r>
            <a:rPr lang="sk-SK" sz="2000" b="1" kern="1200" dirty="0">
              <a:solidFill>
                <a:srgbClr val="54585A"/>
              </a:solidFill>
              <a:effectLst/>
              <a:latin typeface="Arial"/>
              <a:ea typeface="+mn-ea"/>
              <a:cs typeface="Arial"/>
            </a:rPr>
            <a:t>Digitalizácia – Portál výstavby</a:t>
          </a:r>
          <a:endParaRPr lang="en-US" sz="2000" b="1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24223" y="3445931"/>
        <a:ext cx="11036988" cy="447897"/>
      </dsp:txXfrm>
    </dsp:sp>
    <dsp:sp modelId="{A19F4049-E685-45B0-AD97-2A0EB9EE0D5C}">
      <dsp:nvSpPr>
        <dsp:cNvPr id="0" name=""/>
        <dsp:cNvSpPr/>
      </dsp:nvSpPr>
      <dsp:spPr>
        <a:xfrm>
          <a:off x="-7" y="4024210"/>
          <a:ext cx="11085448" cy="496357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10290157"/>
              <a:satOff val="0"/>
              <a:lumOff val="-2728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- </a:t>
          </a: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Zvýšená zodpovednosť </a:t>
          </a:r>
          <a:r>
            <a:rPr lang="sk-SK" sz="1800" b="1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projektanta</a:t>
          </a: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 voči stavebníkovi, sprísnenie odborných činností vo výstavbe</a:t>
          </a:r>
          <a:endParaRPr lang="en-US" sz="1600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24223" y="4048440"/>
        <a:ext cx="11036988" cy="447897"/>
      </dsp:txXfrm>
    </dsp:sp>
    <dsp:sp modelId="{2A81F577-757F-4A3A-9742-42E6D75C8EA4}">
      <dsp:nvSpPr>
        <dsp:cNvPr id="0" name=""/>
        <dsp:cNvSpPr/>
      </dsp:nvSpPr>
      <dsp:spPr>
        <a:xfrm>
          <a:off x="-7" y="4602924"/>
          <a:ext cx="11085448" cy="496357"/>
        </a:xfrm>
        <a:prstGeom prst="round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hueOff val="11760179"/>
              <a:satOff val="0"/>
              <a:lumOff val="-31177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- </a:t>
          </a:r>
          <a:r>
            <a:rPr lang="sk-SK" sz="1600" b="1" kern="1200" dirty="0">
              <a:solidFill>
                <a:srgbClr val="FF0000"/>
              </a:solidFill>
              <a:latin typeface="Arial"/>
              <a:ea typeface="+mn-ea"/>
              <a:cs typeface="Arial"/>
            </a:rPr>
            <a:t>Aplikačné problémy: Fikcie/Obsah PD/</a:t>
          </a:r>
          <a:r>
            <a:rPr lang="sk-SK" sz="1600" b="1" kern="1200" dirty="0" err="1">
              <a:solidFill>
                <a:srgbClr val="FF0000"/>
              </a:solidFill>
              <a:latin typeface="Arial"/>
              <a:ea typeface="+mn-ea"/>
              <a:cs typeface="Arial"/>
            </a:rPr>
            <a:t>Etapizácia</a:t>
          </a:r>
          <a:r>
            <a:rPr lang="sk-SK" sz="1600" b="1" kern="1200" dirty="0">
              <a:solidFill>
                <a:srgbClr val="FF0000"/>
              </a:solidFill>
              <a:latin typeface="Arial"/>
              <a:ea typeface="+mn-ea"/>
              <a:cs typeface="Arial"/>
            </a:rPr>
            <a:t>/Spojenie konaní/Odchýlky vo výstavbe/Kolaudácia/Ohlásenie</a:t>
          </a:r>
          <a:endParaRPr lang="en-US" sz="1600" b="1" kern="1200" dirty="0">
            <a:solidFill>
              <a:srgbClr val="FF0000"/>
            </a:solidFill>
            <a:latin typeface="Arial"/>
            <a:ea typeface="+mn-ea"/>
            <a:cs typeface="Arial"/>
          </a:endParaRPr>
        </a:p>
      </dsp:txBody>
      <dsp:txXfrm>
        <a:off x="24223" y="4627154"/>
        <a:ext cx="11036988" cy="4478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A2FDC-F0C4-489A-8F89-1995E5D53A41}">
      <dsp:nvSpPr>
        <dsp:cNvPr id="0" name=""/>
        <dsp:cNvSpPr/>
      </dsp:nvSpPr>
      <dsp:spPr>
        <a:xfrm>
          <a:off x="-5585765" y="-855131"/>
          <a:ext cx="6650563" cy="6650563"/>
        </a:xfrm>
        <a:prstGeom prst="blockArc">
          <a:avLst>
            <a:gd name="adj1" fmla="val 18900000"/>
            <a:gd name="adj2" fmla="val 2700000"/>
            <a:gd name="adj3" fmla="val 325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4A2F88-28B6-45E5-916E-47EFF8E3A034}">
      <dsp:nvSpPr>
        <dsp:cNvPr id="0" name=""/>
        <dsp:cNvSpPr/>
      </dsp:nvSpPr>
      <dsp:spPr>
        <a:xfrm>
          <a:off x="396843" y="260156"/>
          <a:ext cx="10500579" cy="52011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84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>
              <a:solidFill>
                <a:srgbClr val="54585A"/>
              </a:solidFill>
              <a:latin typeface="Roboto" panose="02000000000000000000" pitchFamily="2" charset="0"/>
            </a:rPr>
            <a:t>Úložisko dokumentácie – dátové úložisko na dok o stavbe v el. podobe</a:t>
          </a:r>
          <a:endParaRPr lang="en-US" sz="2000" kern="1200" dirty="0">
            <a:solidFill>
              <a:srgbClr val="54585A"/>
            </a:solidFill>
          </a:endParaRPr>
        </a:p>
      </dsp:txBody>
      <dsp:txXfrm>
        <a:off x="396843" y="260156"/>
        <a:ext cx="10500579" cy="520114"/>
      </dsp:txXfrm>
    </dsp:sp>
    <dsp:sp modelId="{4C5BE841-3974-4E71-B70D-5D155DA123B2}">
      <dsp:nvSpPr>
        <dsp:cNvPr id="0" name=""/>
        <dsp:cNvSpPr/>
      </dsp:nvSpPr>
      <dsp:spPr>
        <a:xfrm>
          <a:off x="71771" y="195141"/>
          <a:ext cx="650143" cy="6501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32CA7F-AB50-4145-A8BA-3C60F73BC19F}">
      <dsp:nvSpPr>
        <dsp:cNvPr id="0" name=""/>
        <dsp:cNvSpPr/>
      </dsp:nvSpPr>
      <dsp:spPr>
        <a:xfrm>
          <a:off x="824673" y="924337"/>
          <a:ext cx="10072749" cy="712141"/>
        </a:xfrm>
        <a:prstGeom prst="rect">
          <a:avLst/>
        </a:prstGeom>
        <a:solidFill>
          <a:schemeClr val="accent5">
            <a:hueOff val="922707"/>
            <a:satOff val="-2578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84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0" i="0" kern="1200" dirty="0">
              <a:solidFill>
                <a:srgbClr val="54585A"/>
              </a:solidFill>
              <a:effectLst/>
              <a:latin typeface="Roboto" panose="02000000000000000000" pitchFamily="2" charset="0"/>
            </a:rPr>
            <a:t>Register výstavb</a:t>
          </a:r>
          <a:r>
            <a:rPr lang="sk-SK" sz="2000" kern="1200" dirty="0">
              <a:solidFill>
                <a:srgbClr val="54585A"/>
              </a:solidFill>
              <a:latin typeface="Roboto" panose="02000000000000000000" pitchFamily="2" charset="0"/>
            </a:rPr>
            <a:t>y – evidencia stavieb v povoľovacej fáze až do kolaudácie; formuláre podaní; max 100 MB </a:t>
          </a:r>
          <a:r>
            <a:rPr lang="en-US" sz="2000" kern="1200" dirty="0">
              <a:solidFill>
                <a:srgbClr val="54585A"/>
              </a:solidFill>
              <a:latin typeface="Roboto" panose="02000000000000000000" pitchFamily="2" charset="0"/>
            </a:rPr>
            <a:t>+ </a:t>
          </a:r>
          <a:r>
            <a:rPr lang="sk-SK" sz="2000" kern="1200" dirty="0">
              <a:solidFill>
                <a:srgbClr val="54585A"/>
              </a:solidFill>
              <a:latin typeface="Roboto" panose="02000000000000000000" pitchFamily="2" charset="0"/>
            </a:rPr>
            <a:t>úložisko dokumentácie; listinné ohlásenie prílohy max A3</a:t>
          </a:r>
          <a:endParaRPr lang="en-US" sz="2000" kern="1200" dirty="0">
            <a:solidFill>
              <a:srgbClr val="54585A"/>
            </a:solidFill>
          </a:endParaRPr>
        </a:p>
      </dsp:txBody>
      <dsp:txXfrm>
        <a:off x="824673" y="924337"/>
        <a:ext cx="10072749" cy="712141"/>
      </dsp:txXfrm>
    </dsp:sp>
    <dsp:sp modelId="{ADF9D62F-87B1-4017-ADC8-76D9F97DD6E8}">
      <dsp:nvSpPr>
        <dsp:cNvPr id="0" name=""/>
        <dsp:cNvSpPr/>
      </dsp:nvSpPr>
      <dsp:spPr>
        <a:xfrm>
          <a:off x="479720" y="955333"/>
          <a:ext cx="650143" cy="6501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922707"/>
              <a:satOff val="-2578"/>
              <a:lumOff val="-9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657DE4-E43A-4977-9060-24C1851F5CB9}">
      <dsp:nvSpPr>
        <dsp:cNvPr id="0" name=""/>
        <dsp:cNvSpPr/>
      </dsp:nvSpPr>
      <dsp:spPr>
        <a:xfrm>
          <a:off x="1020309" y="1765389"/>
          <a:ext cx="9877113" cy="729336"/>
        </a:xfrm>
        <a:prstGeom prst="rect">
          <a:avLst/>
        </a:prstGeom>
        <a:solidFill>
          <a:schemeClr val="accent5">
            <a:hueOff val="1845415"/>
            <a:satOff val="-5156"/>
            <a:lumOff val="-18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84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0" i="0" kern="1200" dirty="0">
              <a:solidFill>
                <a:srgbClr val="54585A"/>
              </a:solidFill>
              <a:effectLst/>
              <a:latin typeface="Roboto" panose="02000000000000000000" pitchFamily="2" charset="0"/>
            </a:rPr>
            <a:t>Reg</a:t>
          </a:r>
          <a:r>
            <a:rPr lang="sk-SK" sz="2000" kern="1200" dirty="0">
              <a:solidFill>
                <a:srgbClr val="54585A"/>
              </a:solidFill>
              <a:latin typeface="Roboto" panose="02000000000000000000" pitchFamily="2" charset="0"/>
            </a:rPr>
            <a:t>ister stavieb (neverejný - bude sprístupnený od 1.1.2026) – uvedených do prevádzky od účinnosti zákona</a:t>
          </a:r>
          <a:endParaRPr lang="en-US" sz="2000" kern="1200" dirty="0">
            <a:solidFill>
              <a:srgbClr val="54585A"/>
            </a:solidFill>
          </a:endParaRPr>
        </a:p>
      </dsp:txBody>
      <dsp:txXfrm>
        <a:off x="1020309" y="1765389"/>
        <a:ext cx="9877113" cy="729336"/>
      </dsp:txXfrm>
    </dsp:sp>
    <dsp:sp modelId="{242D97D2-B9F4-40D9-B29B-F11D25FCA005}">
      <dsp:nvSpPr>
        <dsp:cNvPr id="0" name=""/>
        <dsp:cNvSpPr/>
      </dsp:nvSpPr>
      <dsp:spPr>
        <a:xfrm>
          <a:off x="695237" y="1804992"/>
          <a:ext cx="650143" cy="6501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1845415"/>
              <a:satOff val="-5156"/>
              <a:lumOff val="-180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D9A34-B13F-44E0-A0B9-245FA18C1FBF}">
      <dsp:nvSpPr>
        <dsp:cNvPr id="0" name=""/>
        <dsp:cNvSpPr/>
      </dsp:nvSpPr>
      <dsp:spPr>
        <a:xfrm>
          <a:off x="1020309" y="2629700"/>
          <a:ext cx="9877113" cy="520114"/>
        </a:xfrm>
        <a:prstGeom prst="rect">
          <a:avLst/>
        </a:prstGeom>
        <a:solidFill>
          <a:schemeClr val="accent5">
            <a:hueOff val="2768122"/>
            <a:satOff val="-7733"/>
            <a:lumOff val="-2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84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0" i="0" kern="1200" dirty="0">
              <a:solidFill>
                <a:schemeClr val="bg1"/>
              </a:solidFill>
              <a:effectLst/>
              <a:latin typeface="Roboto" panose="02000000000000000000" pitchFamily="2" charset="0"/>
            </a:rPr>
            <a:t>Zoznam dotknutých </a:t>
          </a:r>
          <a:r>
            <a:rPr lang="sk-SK" sz="2000" kern="1200" dirty="0">
              <a:solidFill>
                <a:schemeClr val="bg1"/>
              </a:solidFill>
              <a:latin typeface="Roboto" panose="02000000000000000000" pitchFamily="2" charset="0"/>
            </a:rPr>
            <a:t>or</a:t>
          </a:r>
          <a:r>
            <a:rPr lang="sk-SK" sz="2000" b="0" i="0" kern="1200" dirty="0">
              <a:solidFill>
                <a:schemeClr val="bg1"/>
              </a:solidFill>
              <a:effectLst/>
              <a:latin typeface="Roboto" panose="02000000000000000000" pitchFamily="2" charset="0"/>
            </a:rPr>
            <a:t>gánov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1020309" y="2629700"/>
        <a:ext cx="9877113" cy="520114"/>
      </dsp:txXfrm>
    </dsp:sp>
    <dsp:sp modelId="{913B18E4-8355-4A9C-B0F9-CD89FD35E7F5}">
      <dsp:nvSpPr>
        <dsp:cNvPr id="0" name=""/>
        <dsp:cNvSpPr/>
      </dsp:nvSpPr>
      <dsp:spPr>
        <a:xfrm>
          <a:off x="695237" y="2534867"/>
          <a:ext cx="650143" cy="6501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2768122"/>
              <a:satOff val="-7733"/>
              <a:lumOff val="-2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3E8AA6-1485-4E1A-B7C1-52CE6179E540}">
      <dsp:nvSpPr>
        <dsp:cNvPr id="0" name=""/>
        <dsp:cNvSpPr/>
      </dsp:nvSpPr>
      <dsp:spPr>
        <a:xfrm>
          <a:off x="824673" y="3379955"/>
          <a:ext cx="10072749" cy="520114"/>
        </a:xfrm>
        <a:prstGeom prst="rect">
          <a:avLst/>
        </a:prstGeom>
        <a:solidFill>
          <a:schemeClr val="accent5">
            <a:hueOff val="3690829"/>
            <a:satOff val="-10311"/>
            <a:lumOff val="-36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84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0" i="0" kern="1200" dirty="0">
              <a:solidFill>
                <a:schemeClr val="bg1"/>
              </a:solidFill>
              <a:effectLst/>
              <a:latin typeface="Roboto" panose="02000000000000000000" pitchFamily="2" charset="0"/>
            </a:rPr>
            <a:t>Zoznam DO PO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824673" y="3379955"/>
        <a:ext cx="10072749" cy="520114"/>
      </dsp:txXfrm>
    </dsp:sp>
    <dsp:sp modelId="{B68D7759-1772-47EF-BAB1-A81D5F9450CC}">
      <dsp:nvSpPr>
        <dsp:cNvPr id="0" name=""/>
        <dsp:cNvSpPr/>
      </dsp:nvSpPr>
      <dsp:spPr>
        <a:xfrm>
          <a:off x="499601" y="3314941"/>
          <a:ext cx="650143" cy="6501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3690829"/>
              <a:satOff val="-10311"/>
              <a:lumOff val="-360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868AD0-B0EA-4D13-AE3B-FA79C3704157}">
      <dsp:nvSpPr>
        <dsp:cNvPr id="0" name=""/>
        <dsp:cNvSpPr/>
      </dsp:nvSpPr>
      <dsp:spPr>
        <a:xfrm>
          <a:off x="396843" y="4160029"/>
          <a:ext cx="10500579" cy="520114"/>
        </a:xfrm>
        <a:prstGeom prst="rect">
          <a:avLst/>
        </a:prstGeom>
        <a:solidFill>
          <a:schemeClr val="accent5">
            <a:hueOff val="4613537"/>
            <a:satOff val="-12889"/>
            <a:lumOff val="-45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84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0" i="0" kern="1200" dirty="0">
              <a:solidFill>
                <a:schemeClr val="bg1"/>
              </a:solidFill>
              <a:effectLst/>
              <a:latin typeface="Roboto" panose="02000000000000000000" pitchFamily="2" charset="0"/>
            </a:rPr>
            <a:t>Zoznam vlastníkov informačných zariadení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96843" y="4160029"/>
        <a:ext cx="10500579" cy="520114"/>
      </dsp:txXfrm>
    </dsp:sp>
    <dsp:sp modelId="{E6657922-B827-476C-A228-3F71DC9E558D}">
      <dsp:nvSpPr>
        <dsp:cNvPr id="0" name=""/>
        <dsp:cNvSpPr/>
      </dsp:nvSpPr>
      <dsp:spPr>
        <a:xfrm>
          <a:off x="71771" y="4095014"/>
          <a:ext cx="650143" cy="6501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4613537"/>
              <a:satOff val="-12889"/>
              <a:lumOff val="-450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05ABA1-4D8B-4AC2-B29D-45F8476888B5}">
      <dsp:nvSpPr>
        <dsp:cNvPr id="0" name=""/>
        <dsp:cNvSpPr/>
      </dsp:nvSpPr>
      <dsp:spPr>
        <a:xfrm>
          <a:off x="841915" y="289533"/>
          <a:ext cx="7669564" cy="1996479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500" kern="1200" noProof="0" dirty="0"/>
            <a:t>Stavby sa podľa stavebno-technického vyhotovenia členia na: </a:t>
          </a:r>
        </a:p>
      </dsp:txBody>
      <dsp:txXfrm>
        <a:off x="939375" y="386993"/>
        <a:ext cx="7474644" cy="1801559"/>
      </dsp:txXfrm>
    </dsp:sp>
    <dsp:sp modelId="{10B1A635-2613-4088-899F-7C31FD39E235}">
      <dsp:nvSpPr>
        <dsp:cNvPr id="0" name=""/>
        <dsp:cNvSpPr/>
      </dsp:nvSpPr>
      <dsp:spPr>
        <a:xfrm rot="7973569">
          <a:off x="2496274" y="2832242"/>
          <a:ext cx="14911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91149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E326B-0E76-475D-825C-A6D5555CE1E5}">
      <dsp:nvSpPr>
        <dsp:cNvPr id="0" name=""/>
        <dsp:cNvSpPr/>
      </dsp:nvSpPr>
      <dsp:spPr>
        <a:xfrm>
          <a:off x="551746" y="3378471"/>
          <a:ext cx="2863183" cy="1616861"/>
        </a:xfrm>
        <a:prstGeom prst="roundRect">
          <a:avLst/>
        </a:prstGeom>
        <a:solidFill>
          <a:schemeClr val="accent6">
            <a:shade val="50000"/>
            <a:hueOff val="230855"/>
            <a:satOff val="-20536"/>
            <a:lumOff val="337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strike="sngStrike" kern="1200" noProof="0" dirty="0">
              <a:solidFill>
                <a:srgbClr val="C00000"/>
              </a:solidFill>
            </a:rPr>
            <a:t>budovy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u="sng" strike="noStrike" kern="1200" noProof="0" dirty="0">
              <a:solidFill>
                <a:srgbClr val="0070C0"/>
              </a:solidFill>
            </a:rPr>
            <a:t>pozemné stavby</a:t>
          </a:r>
        </a:p>
      </dsp:txBody>
      <dsp:txXfrm>
        <a:off x="630675" y="3457400"/>
        <a:ext cx="2705325" cy="1459003"/>
      </dsp:txXfrm>
    </dsp:sp>
    <dsp:sp modelId="{25E01349-86E6-4B6B-8F8D-D8EEA88B3642}">
      <dsp:nvSpPr>
        <dsp:cNvPr id="0" name=""/>
        <dsp:cNvSpPr/>
      </dsp:nvSpPr>
      <dsp:spPr>
        <a:xfrm rot="2781410">
          <a:off x="5394869" y="2832251"/>
          <a:ext cx="15096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09670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46237-A3A5-4C99-910B-D15680DBC454}">
      <dsp:nvSpPr>
        <dsp:cNvPr id="0" name=""/>
        <dsp:cNvSpPr/>
      </dsp:nvSpPr>
      <dsp:spPr>
        <a:xfrm>
          <a:off x="6010093" y="3378489"/>
          <a:ext cx="2863183" cy="1616861"/>
        </a:xfrm>
        <a:prstGeom prst="roundRect">
          <a:avLst/>
        </a:prstGeom>
        <a:solidFill>
          <a:schemeClr val="accent6">
            <a:shade val="50000"/>
            <a:hueOff val="230855"/>
            <a:satOff val="-20536"/>
            <a:lumOff val="337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500" kern="1200" noProof="0" dirty="0"/>
            <a:t>inžinierske stavby</a:t>
          </a:r>
        </a:p>
      </dsp:txBody>
      <dsp:txXfrm>
        <a:off x="6089022" y="3457418"/>
        <a:ext cx="2705325" cy="14590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6B425-488E-4C59-922C-A640E86BEE69}">
      <dsp:nvSpPr>
        <dsp:cNvPr id="0" name=""/>
        <dsp:cNvSpPr/>
      </dsp:nvSpPr>
      <dsp:spPr>
        <a:xfrm rot="16200000">
          <a:off x="-628725" y="630062"/>
          <a:ext cx="4736252" cy="3476127"/>
        </a:xfrm>
        <a:prstGeom prst="round2Diag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strike="sngStrike" kern="1200" noProof="0" dirty="0">
              <a:solidFill>
                <a:srgbClr val="C00000"/>
              </a:solidFill>
            </a:rPr>
            <a:t>Inžinierskou stavbou je stavba, ktorá nie je budovou.</a:t>
          </a:r>
          <a:r>
            <a:rPr lang="sk-SK" sz="2000" kern="1200" noProof="0" dirty="0">
              <a:solidFill>
                <a:srgbClr val="C00000"/>
              </a:solidFill>
            </a:rPr>
            <a:t> </a:t>
          </a:r>
          <a:r>
            <a:rPr lang="sk-SK" sz="2000" u="sng" kern="1200" dirty="0">
              <a:solidFill>
                <a:srgbClr val="0070C0"/>
              </a:solidFill>
            </a:rPr>
            <a:t>Inžinierska stavba je stavba zhotovovaná na zabezpečenie dopravnej, energetickej, vodohospodárskej, komunikačnej, športovej a priemyselnej infraštruktúry a nie je určená na pobyt osôb. </a:t>
          </a:r>
          <a:r>
            <a:rPr lang="sk-SK" sz="2000" kern="1200" noProof="0" dirty="0">
              <a:solidFill>
                <a:srgbClr val="54585A"/>
              </a:solidFill>
            </a:rPr>
            <a:t>Inžinierskymi </a:t>
          </a:r>
          <a:r>
            <a:rPr lang="sk-SK" sz="2000" b="0" kern="1200" noProof="0" dirty="0">
              <a:solidFill>
                <a:srgbClr val="54585A"/>
              </a:solidFill>
            </a:rPr>
            <a:t>stavbami sú najmä ... vodné stavby</a:t>
          </a:r>
          <a:r>
            <a:rPr lang="sk-SK" sz="2000" kern="1200" noProof="0" dirty="0">
              <a:solidFill>
                <a:srgbClr val="54585A"/>
              </a:solidFill>
            </a:rPr>
            <a:t>, </a:t>
          </a:r>
          <a:r>
            <a:rPr lang="sk-SK" sz="2000" strike="sngStrike" kern="1200" noProof="0" dirty="0">
              <a:solidFill>
                <a:srgbClr val="C00000"/>
              </a:solidFill>
            </a:rPr>
            <a:t>líniové stavby, </a:t>
          </a:r>
          <a:r>
            <a:rPr lang="sk-SK" sz="2000" kern="1200" noProof="0" dirty="0">
              <a:solidFill>
                <a:srgbClr val="54585A"/>
              </a:solidFill>
            </a:rPr>
            <a:t>siete technického vybavenia územia,... </a:t>
          </a:r>
        </a:p>
      </dsp:txBody>
      <dsp:txXfrm rot="5400000">
        <a:off x="171028" y="169691"/>
        <a:ext cx="3136745" cy="4396870"/>
      </dsp:txXfrm>
    </dsp:sp>
    <dsp:sp modelId="{5F94E82C-FC45-4644-934F-7776163AD28E}">
      <dsp:nvSpPr>
        <dsp:cNvPr id="0" name=""/>
        <dsp:cNvSpPr/>
      </dsp:nvSpPr>
      <dsp:spPr>
        <a:xfrm rot="16200000">
          <a:off x="3108110" y="630062"/>
          <a:ext cx="4736252" cy="3476127"/>
        </a:xfrm>
        <a:prstGeom prst="round2DiagRect">
          <a:avLst/>
        </a:prstGeom>
        <a:solidFill>
          <a:schemeClr val="accent5">
            <a:hueOff val="2306768"/>
            <a:satOff val="-6444"/>
            <a:lumOff val="-2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noProof="0" dirty="0"/>
            <a:t>Siete technického </a:t>
          </a:r>
          <a:r>
            <a:rPr lang="sk-SK" sz="2400" b="0" kern="1200" noProof="0" dirty="0">
              <a:solidFill>
                <a:schemeClr val="bg1"/>
              </a:solidFill>
            </a:rPr>
            <a:t>vybavenia územia sú systémy nadzemných a podzemných rozvodov a zariadení ... vody, </a:t>
          </a:r>
          <a:r>
            <a:rPr lang="en-US" sz="2400" b="0" kern="1200" noProof="0" dirty="0" err="1">
              <a:solidFill>
                <a:schemeClr val="bg1"/>
              </a:solidFill>
            </a:rPr>
            <a:t>elektriny</a:t>
          </a:r>
          <a:r>
            <a:rPr lang="en-US" sz="2400" b="0" kern="1200" noProof="0" dirty="0">
              <a:solidFill>
                <a:schemeClr val="bg1"/>
              </a:solidFill>
            </a:rPr>
            <a:t>, </a:t>
          </a:r>
          <a:r>
            <a:rPr lang="en-US" sz="2400" b="0" kern="1200" noProof="0" dirty="0" err="1">
              <a:solidFill>
                <a:schemeClr val="bg1"/>
              </a:solidFill>
            </a:rPr>
            <a:t>plynu</a:t>
          </a:r>
          <a:r>
            <a:rPr lang="en-US" sz="2400" b="0" kern="1200" noProof="0" dirty="0">
              <a:solidFill>
                <a:schemeClr val="bg1"/>
              </a:solidFill>
            </a:rPr>
            <a:t>, </a:t>
          </a:r>
          <a:r>
            <a:rPr lang="en-US" sz="2400" b="0" u="sng" kern="1200" noProof="0" dirty="0" err="1">
              <a:solidFill>
                <a:srgbClr val="0070C0"/>
              </a:solidFill>
            </a:rPr>
            <a:t>odpadových</a:t>
          </a:r>
          <a:r>
            <a:rPr lang="en-US" sz="2400" b="0" u="sng" kern="1200" noProof="0" dirty="0">
              <a:solidFill>
                <a:srgbClr val="0070C0"/>
              </a:solidFill>
            </a:rPr>
            <a:t> </a:t>
          </a:r>
          <a:r>
            <a:rPr lang="en-US" sz="2400" b="0" u="sng" kern="1200" noProof="0" dirty="0" err="1">
              <a:solidFill>
                <a:srgbClr val="0070C0"/>
              </a:solidFill>
            </a:rPr>
            <a:t>vôd</a:t>
          </a:r>
          <a:r>
            <a:rPr lang="en-US" sz="2400" b="0" u="sng" kern="1200" noProof="0" dirty="0">
              <a:solidFill>
                <a:srgbClr val="0070C0"/>
              </a:solidFill>
            </a:rPr>
            <a:t> a </a:t>
          </a:r>
          <a:r>
            <a:rPr lang="en-US" sz="2400" b="0" u="sng" kern="1200" noProof="0" dirty="0" err="1">
              <a:solidFill>
                <a:srgbClr val="0070C0"/>
              </a:solidFill>
            </a:rPr>
            <a:t>dažďových</a:t>
          </a:r>
          <a:r>
            <a:rPr lang="en-US" sz="2400" b="0" u="sng" kern="1200" noProof="0" dirty="0">
              <a:solidFill>
                <a:srgbClr val="0070C0"/>
              </a:solidFill>
            </a:rPr>
            <a:t> </a:t>
          </a:r>
          <a:r>
            <a:rPr lang="en-US" sz="2400" b="0" u="sng" kern="1200" noProof="0" dirty="0" err="1">
              <a:solidFill>
                <a:srgbClr val="0070C0"/>
              </a:solidFill>
            </a:rPr>
            <a:t>vôd</a:t>
          </a:r>
          <a:r>
            <a:rPr lang="sk-SK" sz="2400" b="0" u="sng" kern="1200" noProof="0" dirty="0">
              <a:solidFill>
                <a:srgbClr val="0070C0"/>
              </a:solidFill>
            </a:rPr>
            <a:t>,</a:t>
          </a:r>
          <a:r>
            <a:rPr lang="sk-SK" sz="2400" b="0" strike="sngStrike" kern="1200" noProof="0" dirty="0">
              <a:solidFill>
                <a:srgbClr val="C00000"/>
              </a:solidFill>
            </a:rPr>
            <a:t>kanalizácie,</a:t>
          </a:r>
          <a:r>
            <a:rPr lang="sk-SK" sz="2400" kern="1200" dirty="0"/>
            <a:t> </a:t>
          </a:r>
          <a:r>
            <a:rPr lang="sk-SK" sz="2400" u="sng" kern="1200" dirty="0">
              <a:solidFill>
                <a:srgbClr val="0070C0"/>
              </a:solidFill>
            </a:rPr>
            <a:t>tepla, ropných produktov a chemických látok </a:t>
          </a:r>
          <a:r>
            <a:rPr lang="sk-SK" sz="2400" b="0" u="sng" kern="1200" noProof="0" dirty="0">
              <a:solidFill>
                <a:srgbClr val="0070C0"/>
              </a:solidFill>
            </a:rPr>
            <a:t> </a:t>
          </a:r>
          <a:r>
            <a:rPr lang="sk-SK" sz="2400" kern="1200" noProof="0" dirty="0"/>
            <a:t>... </a:t>
          </a:r>
        </a:p>
      </dsp:txBody>
      <dsp:txXfrm rot="5400000">
        <a:off x="3907863" y="169691"/>
        <a:ext cx="3136745" cy="4396870"/>
      </dsp:txXfrm>
    </dsp:sp>
    <dsp:sp modelId="{0A850B6D-8D83-4209-ACFE-8235E0B90755}">
      <dsp:nvSpPr>
        <dsp:cNvPr id="0" name=""/>
        <dsp:cNvSpPr/>
      </dsp:nvSpPr>
      <dsp:spPr>
        <a:xfrm rot="16200000">
          <a:off x="6844947" y="630062"/>
          <a:ext cx="4736252" cy="3476127"/>
        </a:xfrm>
        <a:prstGeom prst="round2DiagRect">
          <a:avLst/>
        </a:prstGeom>
        <a:solidFill>
          <a:schemeClr val="accent5">
            <a:hueOff val="4613537"/>
            <a:satOff val="-12889"/>
            <a:lumOff val="-45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strike="sngStrike" kern="1200" noProof="0" dirty="0">
              <a:solidFill>
                <a:srgbClr val="C00000"/>
              </a:solidFill>
            </a:rPr>
            <a:t>Líniovou stavbou je </a:t>
          </a:r>
          <a:r>
            <a:rPr lang="sk-SK" sz="2400" strike="noStrike" kern="1200" noProof="0" dirty="0">
              <a:solidFill>
                <a:schemeClr val="bg1"/>
              </a:solidFill>
            </a:rPr>
            <a:t>I</a:t>
          </a:r>
          <a:r>
            <a:rPr lang="sk-SK" sz="2400" kern="1200" noProof="0" dirty="0"/>
            <a:t>nžinierska stavba, ktorá tvorí súvislú stavebno-technicky a </a:t>
          </a:r>
          <a:r>
            <a:rPr lang="sk-SK" sz="2400" b="0" kern="1200" noProof="0" dirty="0">
              <a:solidFill>
                <a:schemeClr val="bg1"/>
              </a:solidFill>
            </a:rPr>
            <a:t>prevádzkovo neprerušovanú líniu </a:t>
          </a:r>
          <a:r>
            <a:rPr lang="sk-SK" sz="2400" b="0" u="sng" kern="1200" noProof="0" dirty="0">
              <a:solidFill>
                <a:srgbClr val="00B0F0"/>
              </a:solidFill>
            </a:rPr>
            <a:t>je líniovou stavbou</a:t>
          </a:r>
          <a:r>
            <a:rPr lang="sk-SK" sz="2400" b="0" kern="1200" noProof="0" dirty="0">
              <a:solidFill>
                <a:schemeClr val="bg1"/>
              </a:solidFill>
            </a:rPr>
            <a:t>. Prípojky stavieb alebo pozemkov na siete technického vybavenia územia nie sú líniovými stavbami, ak nie sú ich súčasťou.</a:t>
          </a:r>
        </a:p>
      </dsp:txBody>
      <dsp:txXfrm rot="5400000">
        <a:off x="7644700" y="169691"/>
        <a:ext cx="3136745" cy="43968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DE28A-E605-42EC-81DB-2EFAAA529A9F}">
      <dsp:nvSpPr>
        <dsp:cNvPr id="0" name=""/>
        <dsp:cNvSpPr/>
      </dsp:nvSpPr>
      <dsp:spPr>
        <a:xfrm>
          <a:off x="937" y="548199"/>
          <a:ext cx="2929186" cy="1535083"/>
        </a:xfrm>
        <a:prstGeom prst="roundRect">
          <a:avLst>
            <a:gd name="adj" fmla="val 100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>
              <a:solidFill>
                <a:srgbClr val="54585A"/>
              </a:solidFill>
              <a:latin typeface="Arial"/>
              <a:ea typeface="+mn-ea"/>
              <a:cs typeface="Arial"/>
            </a:rPr>
            <a:t>DROBNÉ</a:t>
          </a:r>
          <a:endParaRPr lang="en-US" sz="2800" b="1" strike="sngStrike" kern="1200" baseline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45898" y="593160"/>
        <a:ext cx="2839264" cy="1445161"/>
      </dsp:txXfrm>
    </dsp:sp>
    <dsp:sp modelId="{D19B818F-CDD5-4568-85A3-6591FD44E4A1}">
      <dsp:nvSpPr>
        <dsp:cNvPr id="0" name=""/>
        <dsp:cNvSpPr/>
      </dsp:nvSpPr>
      <dsp:spPr>
        <a:xfrm>
          <a:off x="3117451" y="1051781"/>
          <a:ext cx="451286" cy="52791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3117451" y="1157365"/>
        <a:ext cx="315900" cy="316751"/>
      </dsp:txXfrm>
    </dsp:sp>
    <dsp:sp modelId="{624A126E-5573-41D1-A008-3497898CBBFC}">
      <dsp:nvSpPr>
        <dsp:cNvPr id="0" name=""/>
        <dsp:cNvSpPr/>
      </dsp:nvSpPr>
      <dsp:spPr>
        <a:xfrm>
          <a:off x="3781608" y="548199"/>
          <a:ext cx="2929186" cy="1535083"/>
        </a:xfrm>
        <a:prstGeom prst="roundRect">
          <a:avLst>
            <a:gd name="adj" fmla="val 10000"/>
          </a:avLst>
        </a:prstGeom>
        <a:solidFill>
          <a:srgbClr val="FFC000">
            <a:hueOff val="-338825"/>
            <a:satOff val="-12500"/>
            <a:lumOff val="-2476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>
              <a:solidFill>
                <a:srgbClr val="FFFFFF"/>
              </a:solidFill>
              <a:latin typeface="Arial"/>
              <a:ea typeface="+mn-ea"/>
              <a:cs typeface="Arial"/>
            </a:rPr>
            <a:t>JEDNODUCHÉ</a:t>
          </a:r>
          <a:endParaRPr lang="en-US" sz="28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3826569" y="593160"/>
        <a:ext cx="2839264" cy="1445161"/>
      </dsp:txXfrm>
    </dsp:sp>
    <dsp:sp modelId="{95657DD0-3B0E-4B46-A311-DF07E741047C}">
      <dsp:nvSpPr>
        <dsp:cNvPr id="0" name=""/>
        <dsp:cNvSpPr/>
      </dsp:nvSpPr>
      <dsp:spPr>
        <a:xfrm>
          <a:off x="6898121" y="1051781"/>
          <a:ext cx="451286" cy="52791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6898121" y="1157365"/>
        <a:ext cx="315900" cy="316751"/>
      </dsp:txXfrm>
    </dsp:sp>
    <dsp:sp modelId="{FCB3012A-9C1E-4C2F-8D06-4FB9EF3AFB81}">
      <dsp:nvSpPr>
        <dsp:cNvPr id="0" name=""/>
        <dsp:cNvSpPr/>
      </dsp:nvSpPr>
      <dsp:spPr>
        <a:xfrm>
          <a:off x="7562278" y="548199"/>
          <a:ext cx="2929186" cy="1535083"/>
        </a:xfrm>
        <a:prstGeom prst="roundRect">
          <a:avLst>
            <a:gd name="adj" fmla="val 10000"/>
          </a:avLst>
        </a:prstGeom>
        <a:solidFill>
          <a:srgbClr val="FFC000">
            <a:hueOff val="-677650"/>
            <a:satOff val="-25000"/>
            <a:lumOff val="-4951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>
              <a:solidFill>
                <a:srgbClr val="FFFFFF"/>
              </a:solidFill>
              <a:latin typeface="Arial"/>
              <a:ea typeface="+mn-ea"/>
              <a:cs typeface="Arial"/>
            </a:rPr>
            <a:t>OSTATNÉ</a:t>
          </a:r>
          <a:endParaRPr lang="en-US" sz="28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7607239" y="593160"/>
        <a:ext cx="2839264" cy="1445161"/>
      </dsp:txXfrm>
    </dsp:sp>
    <dsp:sp modelId="{280F1FAE-23A7-49C7-B533-05D235C0446F}">
      <dsp:nvSpPr>
        <dsp:cNvPr id="0" name=""/>
        <dsp:cNvSpPr/>
      </dsp:nvSpPr>
      <dsp:spPr>
        <a:xfrm rot="5400000">
          <a:off x="8801228" y="2232292"/>
          <a:ext cx="451286" cy="52791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 rot="-5400000">
        <a:off x="8868496" y="2270608"/>
        <a:ext cx="316751" cy="315900"/>
      </dsp:txXfrm>
    </dsp:sp>
    <dsp:sp modelId="{F8480866-3530-458B-AAE6-6195A5E8AFA4}">
      <dsp:nvSpPr>
        <dsp:cNvPr id="0" name=""/>
        <dsp:cNvSpPr/>
      </dsp:nvSpPr>
      <dsp:spPr>
        <a:xfrm>
          <a:off x="7562278" y="2934766"/>
          <a:ext cx="2929186" cy="1535083"/>
        </a:xfrm>
        <a:prstGeom prst="roundRect">
          <a:avLst>
            <a:gd name="adj" fmla="val 10000"/>
          </a:avLst>
        </a:prstGeom>
        <a:solidFill>
          <a:srgbClr val="FFC000">
            <a:hueOff val="-1016475"/>
            <a:satOff val="-37500"/>
            <a:lumOff val="-7427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>
              <a:solidFill>
                <a:srgbClr val="FFFFFF"/>
              </a:solidFill>
              <a:latin typeface="Arial"/>
              <a:ea typeface="+mn-ea"/>
              <a:cs typeface="Arial"/>
            </a:rPr>
            <a:t>ZMENA STAVBY</a:t>
          </a:r>
        </a:p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0" kern="1200">
              <a:solidFill>
                <a:srgbClr val="FFFFFF"/>
              </a:solidFill>
              <a:latin typeface="Arial"/>
              <a:ea typeface="+mn-ea"/>
              <a:cs typeface="Arial"/>
            </a:rPr>
            <a:t>(prístavba, nadstavba, vstavba)</a:t>
          </a:r>
          <a:endParaRPr lang="en-US" sz="1800" b="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7607239" y="2979727"/>
        <a:ext cx="2839264" cy="1445161"/>
      </dsp:txXfrm>
    </dsp:sp>
    <dsp:sp modelId="{9CD9CFA3-CD2C-4AB9-B08B-E707BD2A2803}">
      <dsp:nvSpPr>
        <dsp:cNvPr id="0" name=""/>
        <dsp:cNvSpPr/>
      </dsp:nvSpPr>
      <dsp:spPr>
        <a:xfrm rot="10800000">
          <a:off x="6923665" y="3438348"/>
          <a:ext cx="451286" cy="52791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 rot="10800000">
        <a:off x="7059051" y="3543932"/>
        <a:ext cx="315900" cy="316751"/>
      </dsp:txXfrm>
    </dsp:sp>
    <dsp:sp modelId="{3F2B4FB8-CDC7-498A-8D9E-E308575FD1C2}">
      <dsp:nvSpPr>
        <dsp:cNvPr id="0" name=""/>
        <dsp:cNvSpPr/>
      </dsp:nvSpPr>
      <dsp:spPr>
        <a:xfrm>
          <a:off x="3781608" y="2934766"/>
          <a:ext cx="2929186" cy="1535083"/>
        </a:xfrm>
        <a:prstGeom prst="roundRect">
          <a:avLst>
            <a:gd name="adj" fmla="val 10000"/>
          </a:avLst>
        </a:prstGeom>
        <a:solidFill>
          <a:srgbClr val="FFC000">
            <a:hueOff val="-1355300"/>
            <a:satOff val="-50000"/>
            <a:lumOff val="-9902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>
              <a:solidFill>
                <a:srgbClr val="FFFFFF"/>
              </a:solidFill>
              <a:latin typeface="Arial"/>
              <a:ea typeface="+mn-ea"/>
              <a:cs typeface="Arial"/>
            </a:rPr>
            <a:t>STAVEBNÉ Úpravy/Údržba</a:t>
          </a:r>
          <a:endParaRPr lang="en-US" sz="28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3826569" y="2979727"/>
        <a:ext cx="2839264" cy="1445161"/>
      </dsp:txXfrm>
    </dsp:sp>
    <dsp:sp modelId="{2A4D2523-E9D2-4B50-8DDB-617E1452A5CE}">
      <dsp:nvSpPr>
        <dsp:cNvPr id="0" name=""/>
        <dsp:cNvSpPr/>
      </dsp:nvSpPr>
      <dsp:spPr>
        <a:xfrm rot="10800000">
          <a:off x="3142995" y="3438348"/>
          <a:ext cx="451286" cy="52791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 rot="10800000">
        <a:off x="3278381" y="3543932"/>
        <a:ext cx="315900" cy="316751"/>
      </dsp:txXfrm>
    </dsp:sp>
    <dsp:sp modelId="{0A08AB59-02D8-4CAC-B6E4-E094A1A1B2A4}">
      <dsp:nvSpPr>
        <dsp:cNvPr id="0" name=""/>
        <dsp:cNvSpPr/>
      </dsp:nvSpPr>
      <dsp:spPr>
        <a:xfrm>
          <a:off x="937" y="2934766"/>
          <a:ext cx="2929186" cy="1535083"/>
        </a:xfrm>
        <a:prstGeom prst="roundRect">
          <a:avLst>
            <a:gd name="adj" fmla="val 10000"/>
          </a:avLst>
        </a:prstGeom>
        <a:solidFill>
          <a:srgbClr val="FFC000">
            <a:hueOff val="-1694124"/>
            <a:satOff val="-62500"/>
            <a:lumOff val="-12378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>
              <a:solidFill>
                <a:srgbClr val="FFFFFF"/>
              </a:solidFill>
              <a:latin typeface="Arial"/>
              <a:ea typeface="+mn-ea"/>
              <a:cs typeface="Arial"/>
            </a:rPr>
            <a:t>VYHRADENÉ</a:t>
          </a:r>
          <a:endParaRPr lang="en-US" sz="28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45898" y="2979727"/>
        <a:ext cx="2839264" cy="144516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019676-3D12-4239-8C21-04B76B4923C9}">
      <dsp:nvSpPr>
        <dsp:cNvPr id="0" name=""/>
        <dsp:cNvSpPr/>
      </dsp:nvSpPr>
      <dsp:spPr>
        <a:xfrm>
          <a:off x="307720" y="396582"/>
          <a:ext cx="10655137" cy="695876"/>
        </a:xfrm>
        <a:prstGeom prst="roundRect">
          <a:avLst/>
        </a:prstGeom>
        <a:solidFill>
          <a:srgbClr val="FF6600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technologicky náročná / konštrukčne neobvyklá / zvýšené nároky na organizovanie výstavby / na potrebné technické vybavenie zhotoviteľa stavby</a:t>
          </a:r>
          <a:endParaRPr lang="en-US" sz="1600" b="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341690" y="430552"/>
        <a:ext cx="10587197" cy="627936"/>
      </dsp:txXfrm>
    </dsp:sp>
    <dsp:sp modelId="{506C6F42-7635-41CA-B379-13C717C774F8}">
      <dsp:nvSpPr>
        <dsp:cNvPr id="0" name=""/>
        <dsp:cNvSpPr/>
      </dsp:nvSpPr>
      <dsp:spPr>
        <a:xfrm rot="9218989">
          <a:off x="2115067" y="1752069"/>
          <a:ext cx="29721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7658" y="0"/>
              </a:lnTo>
            </a:path>
          </a:pathLst>
        </a:custGeom>
        <a:noFill/>
        <a:ln w="9525" cap="flat" cmpd="sng" algn="ctr">
          <a:solidFill>
            <a:srgbClr val="1D252D">
              <a:shade val="95000"/>
              <a:satMod val="105000"/>
            </a:srgbClr>
          </a:solidFill>
          <a:prstDash val="solid"/>
          <a:miter lim="800000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358F956E-3607-4B8D-A9C5-E2517DB5B903}">
      <dsp:nvSpPr>
        <dsp:cNvPr id="0" name=""/>
        <dsp:cNvSpPr/>
      </dsp:nvSpPr>
      <dsp:spPr>
        <a:xfrm>
          <a:off x="257793" y="1521323"/>
          <a:ext cx="2011681" cy="2777140"/>
        </a:xfrm>
        <a:prstGeom prst="roundRect">
          <a:avLst/>
        </a:prstGeom>
        <a:solidFill>
          <a:srgbClr val="FFBC2C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jednopodlažná budova s možnosťou jedného </a:t>
          </a:r>
          <a:r>
            <a:rPr lang="sk-SK" sz="1800" kern="1200" dirty="0" err="1">
              <a:solidFill>
                <a:srgbClr val="54585A"/>
              </a:solidFill>
              <a:latin typeface="Arial"/>
              <a:ea typeface="+mn-ea"/>
              <a:cs typeface="Arial"/>
            </a:rPr>
            <a:t>medzipodlažia</a:t>
          </a:r>
          <a:r>
            <a:rPr lang="sk-SK" sz="18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 a s rozponom strešnej konštrukcie viac ako 30 m</a:t>
          </a:r>
          <a:endParaRPr lang="en-US" sz="1800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355995" y="1619525"/>
        <a:ext cx="1815277" cy="2580736"/>
      </dsp:txXfrm>
    </dsp:sp>
    <dsp:sp modelId="{C1E97544-BDBD-419F-BF11-1F0546AB479F}">
      <dsp:nvSpPr>
        <dsp:cNvPr id="0" name=""/>
        <dsp:cNvSpPr/>
      </dsp:nvSpPr>
      <dsp:spPr>
        <a:xfrm rot="8124595">
          <a:off x="4218860" y="1528514"/>
          <a:ext cx="12422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12283" y="0"/>
              </a:lnTo>
            </a:path>
          </a:pathLst>
        </a:custGeom>
        <a:noFill/>
        <a:ln w="9525" cap="flat" cmpd="sng" algn="ctr">
          <a:solidFill>
            <a:srgbClr val="1D252D">
              <a:shade val="95000"/>
              <a:satMod val="105000"/>
            </a:srgbClr>
          </a:solidFill>
          <a:prstDash val="solid"/>
          <a:miter lim="800000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87031D65-1F8C-4465-B0BA-A26DA16D49E8}">
      <dsp:nvSpPr>
        <dsp:cNvPr id="0" name=""/>
        <dsp:cNvSpPr/>
      </dsp:nvSpPr>
      <dsp:spPr>
        <a:xfrm>
          <a:off x="2385974" y="1567549"/>
          <a:ext cx="2011681" cy="2777140"/>
        </a:xfrm>
        <a:prstGeom prst="roundRect">
          <a:avLst/>
        </a:prstGeom>
        <a:solidFill>
          <a:srgbClr val="FF6600">
            <a:hueOff val="4704072"/>
            <a:satOff val="0"/>
            <a:lumOff val="-12471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viacpodlažná budova s výškou poslednej stropnej konštrukcie viac ako 32 m nad úrovňou terénu</a:t>
          </a:r>
          <a:endParaRPr lang="en-US" sz="18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2484176" y="1665751"/>
        <a:ext cx="1815277" cy="2580736"/>
      </dsp:txXfrm>
    </dsp:sp>
    <dsp:sp modelId="{5B3E16B8-6EC9-4957-8204-8CBD9437646C}">
      <dsp:nvSpPr>
        <dsp:cNvPr id="0" name=""/>
        <dsp:cNvSpPr/>
      </dsp:nvSpPr>
      <dsp:spPr>
        <a:xfrm rot="5397923">
          <a:off x="5407996" y="1320099"/>
          <a:ext cx="4552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5609" y="0"/>
              </a:lnTo>
            </a:path>
          </a:pathLst>
        </a:custGeom>
        <a:noFill/>
        <a:ln w="9525" cap="flat" cmpd="sng" algn="ctr">
          <a:solidFill>
            <a:srgbClr val="1D252D">
              <a:shade val="95000"/>
              <a:satMod val="105000"/>
            </a:srgbClr>
          </a:solidFill>
          <a:prstDash val="solid"/>
          <a:miter lim="800000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8444A4BB-18A5-4AC4-B776-41E577BEC70F}">
      <dsp:nvSpPr>
        <dsp:cNvPr id="0" name=""/>
        <dsp:cNvSpPr/>
      </dsp:nvSpPr>
      <dsp:spPr>
        <a:xfrm>
          <a:off x="4524945" y="1547739"/>
          <a:ext cx="2223334" cy="2777140"/>
        </a:xfrm>
        <a:prstGeom prst="roundRect">
          <a:avLst/>
        </a:prstGeom>
        <a:solidFill>
          <a:srgbClr val="FF6600">
            <a:hueOff val="7056107"/>
            <a:satOff val="0"/>
            <a:lumOff val="-18706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viacpodlažná budova s </a:t>
          </a:r>
          <a:r>
            <a:rPr lang="sk-SK" sz="1800" u="sng" kern="1200" dirty="0">
              <a:solidFill>
                <a:srgbClr val="002060"/>
              </a:solidFill>
              <a:latin typeface="Arial"/>
              <a:ea typeface="+mn-ea"/>
              <a:cs typeface="Arial"/>
            </a:rPr>
            <a:t>hlavným</a:t>
          </a:r>
          <a:r>
            <a:rPr lang="sk-SK" sz="1800" u="sng" kern="1200" dirty="0">
              <a:solidFill>
                <a:srgbClr val="00B0F0"/>
              </a:solidFill>
              <a:latin typeface="Arial"/>
              <a:ea typeface="+mn-ea"/>
              <a:cs typeface="Arial"/>
            </a:rPr>
            <a:t> </a:t>
          </a:r>
          <a:r>
            <a:rPr lang="sk-SK" sz="1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rozponom nosnej konštrukcie viac ako 12 m, okrem strešnej konštrukcie s rozponom do 24 m</a:t>
          </a:r>
          <a:endParaRPr lang="en-US" sz="18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4633479" y="1656273"/>
        <a:ext cx="2006266" cy="2560072"/>
      </dsp:txXfrm>
    </dsp:sp>
    <dsp:sp modelId="{05155751-547B-4DA4-9E43-19C781F97A75}">
      <dsp:nvSpPr>
        <dsp:cNvPr id="0" name=""/>
        <dsp:cNvSpPr/>
      </dsp:nvSpPr>
      <dsp:spPr>
        <a:xfrm rot="1619928">
          <a:off x="6159583" y="1753136"/>
          <a:ext cx="29106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44639" y="0"/>
              </a:lnTo>
            </a:path>
          </a:pathLst>
        </a:custGeom>
        <a:noFill/>
        <a:ln w="9525" cap="flat" cmpd="sng" algn="ctr">
          <a:solidFill>
            <a:srgbClr val="1D252D">
              <a:shade val="95000"/>
              <a:satMod val="105000"/>
            </a:srgbClr>
          </a:solidFill>
          <a:prstDash val="solid"/>
          <a:miter lim="800000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95E0B9A4-EBE2-40A3-8A84-067FB283FD1C}">
      <dsp:nvSpPr>
        <dsp:cNvPr id="0" name=""/>
        <dsp:cNvSpPr/>
      </dsp:nvSpPr>
      <dsp:spPr>
        <a:xfrm>
          <a:off x="8911631" y="1537719"/>
          <a:ext cx="2011681" cy="2777140"/>
        </a:xfrm>
        <a:prstGeom prst="roundRect">
          <a:avLst/>
        </a:prstGeom>
        <a:solidFill>
          <a:srgbClr val="002060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stavby pre verejnosť, kde sú zhromažďovacie priestory pre 1 200 a viac osôb (sály, divadlá, štadióny)</a:t>
          </a:r>
          <a:endParaRPr lang="en-US" sz="18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9009833" y="1635921"/>
        <a:ext cx="1815277" cy="2580736"/>
      </dsp:txXfrm>
    </dsp:sp>
    <dsp:sp modelId="{B5235E02-329B-4839-BA79-E3F26584CC1B}">
      <dsp:nvSpPr>
        <dsp:cNvPr id="0" name=""/>
        <dsp:cNvSpPr/>
      </dsp:nvSpPr>
      <dsp:spPr>
        <a:xfrm rot="2710929">
          <a:off x="5805964" y="1513190"/>
          <a:ext cx="11862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77963" y="0"/>
              </a:lnTo>
            </a:path>
          </a:pathLst>
        </a:custGeom>
        <a:noFill/>
        <a:ln w="9525" cap="flat" cmpd="sng" algn="ctr">
          <a:solidFill>
            <a:srgbClr val="1D252D">
              <a:shade val="95000"/>
              <a:satMod val="105000"/>
            </a:srgbClr>
          </a:solidFill>
          <a:prstDash val="solid"/>
          <a:miter lim="800000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078E8220-17BC-4F62-B94E-C970DF3FA7BC}">
      <dsp:nvSpPr>
        <dsp:cNvPr id="0" name=""/>
        <dsp:cNvSpPr/>
      </dsp:nvSpPr>
      <dsp:spPr>
        <a:xfrm>
          <a:off x="6817152" y="1557608"/>
          <a:ext cx="2011681" cy="2777140"/>
        </a:xfrm>
        <a:prstGeom prst="roundRect">
          <a:avLst/>
        </a:prstGeom>
        <a:solidFill>
          <a:srgbClr val="007E80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budovy, v ktorých konštrukčnom systéme sú použité ako nosné prvky </a:t>
          </a:r>
          <a:r>
            <a:rPr lang="sk-SK" sz="1800" u="sng" kern="1200" dirty="0">
              <a:solidFill>
                <a:srgbClr val="00B0F0"/>
              </a:solidFill>
            </a:rPr>
            <a:t>dodatočne </a:t>
          </a:r>
          <a:r>
            <a:rPr lang="sk-SK" sz="1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 predpäté konštrukcie</a:t>
          </a:r>
          <a:endParaRPr lang="en-US" sz="18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6915354" y="1655810"/>
        <a:ext cx="1815277" cy="258073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4010C5-CC76-42E7-ADB8-5E90756EFF9C}">
      <dsp:nvSpPr>
        <dsp:cNvPr id="0" name=""/>
        <dsp:cNvSpPr/>
      </dsp:nvSpPr>
      <dsp:spPr>
        <a:xfrm>
          <a:off x="0" y="174379"/>
          <a:ext cx="11119154" cy="883575"/>
        </a:xfrm>
        <a:prstGeom prst="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6600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2970" tIns="229108" rIns="862970" bIns="99568" numCol="1" spcCol="1270" anchor="t" anchorCtr="0">
          <a:noAutofit/>
        </a:bodyPr>
        <a:lstStyle/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Mosty, tunely, letiská, skládky, diaľnice, oporné múry a protihlukové steny, koľajové a trolejbusové dráhy, lanovky, skládky nebezpečných odpadov, elektrické vedenia veľmi vysokého napätia, ostatné inžinierske stavby s výškou viac ako 50m, </a:t>
          </a:r>
          <a:r>
            <a:rPr lang="sk-SK" sz="1400" b="0" kern="1200" dirty="0">
              <a:solidFill>
                <a:srgbClr val="54585A"/>
              </a:solidFill>
              <a:latin typeface="+mn-lt"/>
              <a:ea typeface="+mn-ea"/>
              <a:cs typeface="Arial"/>
            </a:rPr>
            <a:t>priehrady, čističky odpadových vôd, nádrže a silá s vý</a:t>
          </a:r>
          <a:r>
            <a:rPr lang="sk-SK" sz="14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škou viac ako 12m, stavby jadrových zariadení</a:t>
          </a:r>
          <a:endParaRPr lang="en-US" sz="1400" kern="120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0" y="174379"/>
        <a:ext cx="11119154" cy="883575"/>
      </dsp:txXfrm>
    </dsp:sp>
    <dsp:sp modelId="{33F0569A-FF3B-42D0-BCFA-A9964D94D223}">
      <dsp:nvSpPr>
        <dsp:cNvPr id="0" name=""/>
        <dsp:cNvSpPr/>
      </dsp:nvSpPr>
      <dsp:spPr>
        <a:xfrm>
          <a:off x="555957" y="12019"/>
          <a:ext cx="7783407" cy="324720"/>
        </a:xfrm>
        <a:prstGeom prst="roundRect">
          <a:avLst/>
        </a:prstGeom>
        <a:solidFill>
          <a:srgbClr val="FF6600">
            <a:alpha val="9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4194" tIns="0" rIns="294194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571809" y="27871"/>
        <a:ext cx="7751703" cy="29301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ECB7CF-86A6-46AA-A053-CE2107F290CF}">
      <dsp:nvSpPr>
        <dsp:cNvPr id="0" name=""/>
        <dsp:cNvSpPr/>
      </dsp:nvSpPr>
      <dsp:spPr>
        <a:xfrm>
          <a:off x="0" y="31022"/>
          <a:ext cx="8224838" cy="1555200"/>
        </a:xfrm>
        <a:prstGeom prst="rect">
          <a:avLst/>
        </a:prstGeom>
        <a:gradFill rotWithShape="0">
          <a:gsLst>
            <a:gs pos="0">
              <a:srgbClr val="002060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002060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002060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002060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600" kern="1200" noProof="0" dirty="0">
              <a:solidFill>
                <a:srgbClr val="FFFFFF"/>
              </a:solidFill>
              <a:latin typeface="Arial"/>
              <a:ea typeface="+mn-ea"/>
              <a:cs typeface="Arial"/>
            </a:rPr>
            <a:t>Vyhradené stavby</a:t>
          </a:r>
        </a:p>
      </dsp:txBody>
      <dsp:txXfrm>
        <a:off x="0" y="31022"/>
        <a:ext cx="8224838" cy="1555200"/>
      </dsp:txXfrm>
    </dsp:sp>
    <dsp:sp modelId="{715AAA85-2696-4CB1-93F2-E550EBAFB6B9}">
      <dsp:nvSpPr>
        <dsp:cNvPr id="0" name=""/>
        <dsp:cNvSpPr/>
      </dsp:nvSpPr>
      <dsp:spPr>
        <a:xfrm>
          <a:off x="0" y="1586222"/>
          <a:ext cx="8224838" cy="2371680"/>
        </a:xfrm>
        <a:prstGeom prst="rect">
          <a:avLst/>
        </a:prstGeom>
        <a:solidFill>
          <a:srgbClr val="002060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002060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400" kern="1200" noProof="0" dirty="0">
              <a:solidFill>
                <a:srgbClr val="54585A"/>
              </a:solidFill>
              <a:latin typeface="Arial"/>
              <a:ea typeface="+mn-ea"/>
              <a:cs typeface="Arial"/>
            </a:rPr>
            <a:t>povinný vykonávací projekt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400" kern="1200" noProof="0" dirty="0">
              <a:solidFill>
                <a:srgbClr val="54585A"/>
              </a:solidFill>
              <a:latin typeface="Arial"/>
              <a:ea typeface="+mn-ea"/>
              <a:cs typeface="Arial"/>
            </a:rPr>
            <a:t>povinný autorizovaný stavebný dozor a stavbyvedúci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400" kern="1200" noProof="0" dirty="0">
              <a:solidFill>
                <a:srgbClr val="54585A"/>
              </a:solidFill>
              <a:latin typeface="Arial"/>
              <a:ea typeface="+mn-ea"/>
              <a:cs typeface="Arial"/>
            </a:rPr>
            <a:t>kontrolný statický audit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400" kern="1200" noProof="0" dirty="0">
              <a:solidFill>
                <a:srgbClr val="54585A"/>
              </a:solidFill>
              <a:latin typeface="Arial"/>
              <a:ea typeface="+mn-ea"/>
              <a:cs typeface="Arial"/>
            </a:rPr>
            <a:t>môže realizovať len certifikovaný generálny zhotoviteľ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400" kern="1200" noProof="0" dirty="0">
              <a:solidFill>
                <a:srgbClr val="54585A"/>
              </a:solidFill>
              <a:latin typeface="Arial"/>
              <a:ea typeface="+mn-ea"/>
              <a:cs typeface="Arial"/>
            </a:rPr>
            <a:t>povinný priebežný projektový dohľad</a:t>
          </a:r>
        </a:p>
      </dsp:txBody>
      <dsp:txXfrm>
        <a:off x="0" y="1586222"/>
        <a:ext cx="8224838" cy="23716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F1778E-912F-4C56-A615-3DDEF8281778}">
      <dsp:nvSpPr>
        <dsp:cNvPr id="0" name=""/>
        <dsp:cNvSpPr/>
      </dsp:nvSpPr>
      <dsp:spPr>
        <a:xfrm>
          <a:off x="-5771722" y="-883402"/>
          <a:ext cx="6871467" cy="6871467"/>
        </a:xfrm>
        <a:prstGeom prst="blockArc">
          <a:avLst>
            <a:gd name="adj1" fmla="val 18900000"/>
            <a:gd name="adj2" fmla="val 2700000"/>
            <a:gd name="adj3" fmla="val 314"/>
          </a:avLst>
        </a:pr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B60513-E785-4A4E-B56B-F66FD416AEFE}">
      <dsp:nvSpPr>
        <dsp:cNvPr id="0" name=""/>
        <dsp:cNvSpPr/>
      </dsp:nvSpPr>
      <dsp:spPr>
        <a:xfrm>
          <a:off x="575648" y="392446"/>
          <a:ext cx="10137198" cy="785301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333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noProof="0" dirty="0">
              <a:solidFill>
                <a:schemeClr val="bg1"/>
              </a:solidFill>
            </a:rPr>
            <a:t>stavebný zámer</a:t>
          </a:r>
        </a:p>
      </dsp:txBody>
      <dsp:txXfrm>
        <a:off x="575648" y="392446"/>
        <a:ext cx="10137198" cy="785301"/>
      </dsp:txXfrm>
    </dsp:sp>
    <dsp:sp modelId="{2524496D-134F-4BEE-8755-F88D18893719}">
      <dsp:nvSpPr>
        <dsp:cNvPr id="0" name=""/>
        <dsp:cNvSpPr/>
      </dsp:nvSpPr>
      <dsp:spPr>
        <a:xfrm>
          <a:off x="84835" y="294283"/>
          <a:ext cx="981626" cy="981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702417-523B-4E0C-9B50-7E76CCB3900A}">
      <dsp:nvSpPr>
        <dsp:cNvPr id="0" name=""/>
        <dsp:cNvSpPr/>
      </dsp:nvSpPr>
      <dsp:spPr>
        <a:xfrm>
          <a:off x="1025879" y="1431415"/>
          <a:ext cx="9686967" cy="785301"/>
        </a:xfrm>
        <a:prstGeom prst="rect">
          <a:avLst/>
        </a:prstGeom>
        <a:solidFill>
          <a:schemeClr val="accent5">
            <a:shade val="50000"/>
            <a:hueOff val="-16607"/>
            <a:satOff val="14179"/>
            <a:lumOff val="159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333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noProof="0">
              <a:solidFill>
                <a:srgbClr val="54585A"/>
              </a:solidFill>
            </a:rPr>
            <a:t>projekt stavby</a:t>
          </a:r>
          <a:endParaRPr lang="sk-SK" sz="3200" kern="1200" noProof="0" dirty="0">
            <a:solidFill>
              <a:srgbClr val="54585A"/>
            </a:solidFill>
          </a:endParaRPr>
        </a:p>
      </dsp:txBody>
      <dsp:txXfrm>
        <a:off x="1025879" y="1431415"/>
        <a:ext cx="9686967" cy="785301"/>
      </dsp:txXfrm>
    </dsp:sp>
    <dsp:sp modelId="{85C44D03-D2C7-400D-80A5-AE0AAA1AB58C}">
      <dsp:nvSpPr>
        <dsp:cNvPr id="0" name=""/>
        <dsp:cNvSpPr/>
      </dsp:nvSpPr>
      <dsp:spPr>
        <a:xfrm>
          <a:off x="535066" y="1323281"/>
          <a:ext cx="981626" cy="981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50000"/>
              <a:hueOff val="-16607"/>
              <a:satOff val="14179"/>
              <a:lumOff val="159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B8817D-6C25-4E21-88A1-777ECD469B00}">
      <dsp:nvSpPr>
        <dsp:cNvPr id="0" name=""/>
        <dsp:cNvSpPr/>
      </dsp:nvSpPr>
      <dsp:spPr>
        <a:xfrm>
          <a:off x="1025879" y="2441678"/>
          <a:ext cx="9686967" cy="1280159"/>
        </a:xfrm>
        <a:prstGeom prst="rect">
          <a:avLst/>
        </a:prstGeom>
        <a:solidFill>
          <a:schemeClr val="accent5">
            <a:shade val="50000"/>
            <a:hueOff val="-33214"/>
            <a:satOff val="28358"/>
            <a:lumOff val="319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333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noProof="0" dirty="0">
              <a:solidFill>
                <a:srgbClr val="54585A"/>
              </a:solidFill>
            </a:rPr>
            <a:t>projekt stavby na ohlásenie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u="sng" kern="1200" noProof="0" dirty="0">
              <a:solidFill>
                <a:srgbClr val="00B0F0"/>
              </a:solidFill>
            </a:rPr>
            <a:t>Ak drobná stavba kt. nie je budovou a stavebné úpravy – stačí </a:t>
          </a:r>
          <a:r>
            <a:rPr lang="sk-SK" sz="2400" u="sng" kern="1200" dirty="0">
              <a:solidFill>
                <a:srgbClr val="00B0F0"/>
              </a:solidFill>
            </a:rPr>
            <a:t>grafické znázornenie, príp. montážna dokumentácia</a:t>
          </a:r>
          <a:endParaRPr lang="sk-SK" sz="2400" u="sng" kern="1200" noProof="0" dirty="0">
            <a:solidFill>
              <a:srgbClr val="00B0F0"/>
            </a:solidFill>
          </a:endParaRPr>
        </a:p>
      </dsp:txBody>
      <dsp:txXfrm>
        <a:off x="1025879" y="2441678"/>
        <a:ext cx="9686967" cy="1280159"/>
      </dsp:txXfrm>
    </dsp:sp>
    <dsp:sp modelId="{D1C82355-CE62-4CA3-911B-53996332AAD2}">
      <dsp:nvSpPr>
        <dsp:cNvPr id="0" name=""/>
        <dsp:cNvSpPr/>
      </dsp:nvSpPr>
      <dsp:spPr>
        <a:xfrm>
          <a:off x="535066" y="2590932"/>
          <a:ext cx="981626" cy="981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50000"/>
              <a:hueOff val="-33214"/>
              <a:satOff val="28358"/>
              <a:lumOff val="319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94B69F-2CD6-4179-9643-EFF3BF2721F8}">
      <dsp:nvSpPr>
        <dsp:cNvPr id="0" name=""/>
        <dsp:cNvSpPr/>
      </dsp:nvSpPr>
      <dsp:spPr>
        <a:xfrm>
          <a:off x="575648" y="3926915"/>
          <a:ext cx="10137198" cy="785301"/>
        </a:xfrm>
        <a:prstGeom prst="rect">
          <a:avLst/>
        </a:prstGeom>
        <a:solidFill>
          <a:schemeClr val="accent5">
            <a:shade val="50000"/>
            <a:hueOff val="-16607"/>
            <a:satOff val="14179"/>
            <a:lumOff val="159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333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noProof="0">
              <a:solidFill>
                <a:srgbClr val="54585A"/>
              </a:solidFill>
            </a:rPr>
            <a:t>a vykonávací projekt</a:t>
          </a:r>
          <a:endParaRPr lang="sk-SK" sz="3200" kern="1200" noProof="0" dirty="0">
            <a:solidFill>
              <a:srgbClr val="54585A"/>
            </a:solidFill>
          </a:endParaRPr>
        </a:p>
      </dsp:txBody>
      <dsp:txXfrm>
        <a:off x="575648" y="3926915"/>
        <a:ext cx="10137198" cy="785301"/>
      </dsp:txXfrm>
    </dsp:sp>
    <dsp:sp modelId="{E4F629A7-2538-4C21-B84D-4A5E01376AEA}">
      <dsp:nvSpPr>
        <dsp:cNvPr id="0" name=""/>
        <dsp:cNvSpPr/>
      </dsp:nvSpPr>
      <dsp:spPr>
        <a:xfrm>
          <a:off x="84835" y="3828752"/>
          <a:ext cx="981626" cy="981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50000"/>
              <a:hueOff val="-16607"/>
              <a:satOff val="14179"/>
              <a:lumOff val="159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DE28A-E605-42EC-81DB-2EFAAA529A9F}">
      <dsp:nvSpPr>
        <dsp:cNvPr id="0" name=""/>
        <dsp:cNvSpPr/>
      </dsp:nvSpPr>
      <dsp:spPr>
        <a:xfrm>
          <a:off x="64701" y="559997"/>
          <a:ext cx="2911562" cy="15258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 dirty="0">
              <a:latin typeface="Arial"/>
              <a:ea typeface="+mn-ea"/>
              <a:cs typeface="Arial"/>
            </a:rPr>
            <a:t>OHLÁSENIE</a:t>
          </a:r>
          <a:endParaRPr lang="en-US" sz="2800" b="1" strike="sngStrike" kern="1200" baseline="0" dirty="0">
            <a:latin typeface="Arial"/>
            <a:ea typeface="+mn-ea"/>
            <a:cs typeface="Arial"/>
          </a:endParaRPr>
        </a:p>
      </dsp:txBody>
      <dsp:txXfrm>
        <a:off x="109392" y="604688"/>
        <a:ext cx="2822180" cy="1436465"/>
      </dsp:txXfrm>
    </dsp:sp>
    <dsp:sp modelId="{D19B818F-CDD5-4568-85A3-6591FD44E4A1}">
      <dsp:nvSpPr>
        <dsp:cNvPr id="0" name=""/>
        <dsp:cNvSpPr/>
      </dsp:nvSpPr>
      <dsp:spPr>
        <a:xfrm>
          <a:off x="3162463" y="1060549"/>
          <a:ext cx="448570" cy="524743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3162463" y="1165498"/>
        <a:ext cx="313999" cy="314845"/>
      </dsp:txXfrm>
    </dsp:sp>
    <dsp:sp modelId="{624A126E-5573-41D1-A008-3497898CBBFC}">
      <dsp:nvSpPr>
        <dsp:cNvPr id="0" name=""/>
        <dsp:cNvSpPr/>
      </dsp:nvSpPr>
      <dsp:spPr>
        <a:xfrm>
          <a:off x="3822624" y="559997"/>
          <a:ext cx="2911562" cy="1525847"/>
        </a:xfrm>
        <a:prstGeom prst="roundRect">
          <a:avLst>
            <a:gd name="adj" fmla="val 10000"/>
          </a:avLst>
        </a:prstGeom>
        <a:solidFill>
          <a:schemeClr val="accent4">
            <a:hueOff val="-2457150"/>
            <a:satOff val="5605"/>
            <a:lumOff val="13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>
              <a:latin typeface="Arial"/>
              <a:ea typeface="+mn-ea"/>
              <a:cs typeface="Arial"/>
            </a:rPr>
            <a:t>STAVEBNÝ ZÁMER</a:t>
          </a:r>
        </a:p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0" kern="1200">
              <a:latin typeface="Arial"/>
              <a:ea typeface="+mn-ea"/>
              <a:cs typeface="Arial"/>
            </a:rPr>
            <a:t>(stavba a jej odstránenie, úpravy, zmena stavby)</a:t>
          </a:r>
          <a:endParaRPr lang="en-US" sz="1800" b="0" kern="1200">
            <a:latin typeface="Arial"/>
            <a:ea typeface="+mn-ea"/>
            <a:cs typeface="Arial"/>
          </a:endParaRPr>
        </a:p>
      </dsp:txBody>
      <dsp:txXfrm>
        <a:off x="3867315" y="604688"/>
        <a:ext cx="2822180" cy="1436465"/>
      </dsp:txXfrm>
    </dsp:sp>
    <dsp:sp modelId="{95657DD0-3B0E-4B46-A311-DF07E741047C}">
      <dsp:nvSpPr>
        <dsp:cNvPr id="0" name=""/>
        <dsp:cNvSpPr/>
      </dsp:nvSpPr>
      <dsp:spPr>
        <a:xfrm rot="10800000">
          <a:off x="6920385" y="1060549"/>
          <a:ext cx="448570" cy="524743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7054956" y="1165498"/>
        <a:ext cx="313999" cy="314845"/>
      </dsp:txXfrm>
    </dsp:sp>
    <dsp:sp modelId="{F8480866-3530-458B-AAE6-6195A5E8AFA4}">
      <dsp:nvSpPr>
        <dsp:cNvPr id="0" name=""/>
        <dsp:cNvSpPr/>
      </dsp:nvSpPr>
      <dsp:spPr>
        <a:xfrm>
          <a:off x="7580546" y="559997"/>
          <a:ext cx="2911562" cy="1525847"/>
        </a:xfrm>
        <a:prstGeom prst="roundRect">
          <a:avLst>
            <a:gd name="adj" fmla="val 10000"/>
          </a:avLst>
        </a:prstGeom>
        <a:solidFill>
          <a:schemeClr val="accent4">
            <a:hueOff val="-4914301"/>
            <a:satOff val="11210"/>
            <a:lumOff val="26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 dirty="0">
              <a:latin typeface="Arial"/>
              <a:ea typeface="+mn-ea"/>
              <a:cs typeface="Arial"/>
            </a:rPr>
            <a:t>PROJEKT STAVBY</a:t>
          </a:r>
        </a:p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0" kern="1200" dirty="0">
              <a:latin typeface="Arial"/>
              <a:ea typeface="+mn-ea"/>
              <a:cs typeface="Arial"/>
            </a:rPr>
            <a:t>(zmena projektu stavby)</a:t>
          </a:r>
          <a:endParaRPr lang="en-US" sz="1800" b="0" kern="1200" dirty="0">
            <a:latin typeface="Arial"/>
            <a:ea typeface="+mn-ea"/>
            <a:cs typeface="Arial"/>
          </a:endParaRPr>
        </a:p>
      </dsp:txBody>
      <dsp:txXfrm>
        <a:off x="7625237" y="604688"/>
        <a:ext cx="2822180" cy="1436465"/>
      </dsp:txXfrm>
    </dsp:sp>
    <dsp:sp modelId="{9CD9CFA3-CD2C-4AB9-B08B-E707BD2A2803}">
      <dsp:nvSpPr>
        <dsp:cNvPr id="0" name=""/>
        <dsp:cNvSpPr/>
      </dsp:nvSpPr>
      <dsp:spPr>
        <a:xfrm rot="5446666">
          <a:off x="8787407" y="2249464"/>
          <a:ext cx="465559" cy="524743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 rot="-5400000">
        <a:off x="8863712" y="2279062"/>
        <a:ext cx="314845" cy="325891"/>
      </dsp:txXfrm>
    </dsp:sp>
    <dsp:sp modelId="{88D200F1-2431-4EFA-928D-32D8887A3180}">
      <dsp:nvSpPr>
        <dsp:cNvPr id="0" name=""/>
        <dsp:cNvSpPr/>
      </dsp:nvSpPr>
      <dsp:spPr>
        <a:xfrm>
          <a:off x="7516138" y="2964177"/>
          <a:ext cx="2975970" cy="1461900"/>
        </a:xfrm>
        <a:prstGeom prst="roundRect">
          <a:avLst>
            <a:gd name="adj" fmla="val 10000"/>
          </a:avLst>
        </a:prstGeom>
        <a:solidFill>
          <a:schemeClr val="accent4">
            <a:hueOff val="-7371451"/>
            <a:satOff val="16815"/>
            <a:lumOff val="39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b="1" kern="1200">
              <a:latin typeface="Arial"/>
              <a:ea typeface="+mn-ea"/>
              <a:cs typeface="Arial"/>
            </a:rPr>
            <a:t>ZMENA</a:t>
          </a:r>
          <a:r>
            <a:rPr lang="sk-SK" sz="2400" b="0" kern="1200">
              <a:latin typeface="Arial"/>
              <a:ea typeface="+mn-ea"/>
              <a:cs typeface="Arial"/>
            </a:rPr>
            <a:t> </a:t>
          </a:r>
          <a:r>
            <a:rPr lang="sk-SK" sz="2400" b="1" kern="1200">
              <a:latin typeface="Arial"/>
              <a:ea typeface="+mn-ea"/>
              <a:cs typeface="Arial"/>
            </a:rPr>
            <a:t>ROZHODNUTIA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b="1" kern="1200">
              <a:latin typeface="Arial"/>
              <a:ea typeface="+mn-ea"/>
              <a:cs typeface="Arial"/>
            </a:rPr>
            <a:t>§62</a:t>
          </a:r>
          <a:endParaRPr lang="en-US" sz="2400" b="1" kern="1200">
            <a:latin typeface="Arial"/>
            <a:ea typeface="+mn-ea"/>
            <a:cs typeface="Arial"/>
          </a:endParaRPr>
        </a:p>
      </dsp:txBody>
      <dsp:txXfrm>
        <a:off x="7558956" y="3006995"/>
        <a:ext cx="2890334" cy="1376264"/>
      </dsp:txXfrm>
    </dsp:sp>
    <dsp:sp modelId="{240945A9-451C-4C86-8231-0BC35C46C45A}">
      <dsp:nvSpPr>
        <dsp:cNvPr id="0" name=""/>
        <dsp:cNvSpPr/>
      </dsp:nvSpPr>
      <dsp:spPr>
        <a:xfrm rot="10800000">
          <a:off x="6881368" y="3432756"/>
          <a:ext cx="448570" cy="524743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 rot="10800000">
        <a:off x="7015939" y="3537705"/>
        <a:ext cx="313999" cy="314845"/>
      </dsp:txXfrm>
    </dsp:sp>
    <dsp:sp modelId="{3F2B4FB8-CDC7-498A-8D9E-E308575FD1C2}">
      <dsp:nvSpPr>
        <dsp:cNvPr id="0" name=""/>
        <dsp:cNvSpPr/>
      </dsp:nvSpPr>
      <dsp:spPr>
        <a:xfrm>
          <a:off x="3758216" y="2932204"/>
          <a:ext cx="2911562" cy="1525847"/>
        </a:xfrm>
        <a:prstGeom prst="roundRect">
          <a:avLst>
            <a:gd name="adj" fmla="val 10000"/>
          </a:avLst>
        </a:prstGeom>
        <a:solidFill>
          <a:schemeClr val="accent4">
            <a:hueOff val="-9828602"/>
            <a:satOff val="22420"/>
            <a:lumOff val="53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>
              <a:solidFill>
                <a:srgbClr val="54585A"/>
              </a:solidFill>
              <a:latin typeface="Arial"/>
              <a:ea typeface="+mn-ea"/>
              <a:cs typeface="Arial"/>
            </a:rPr>
            <a:t>KOLAUDÁCIA</a:t>
          </a:r>
        </a:p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0" kern="1200">
              <a:solidFill>
                <a:srgbClr val="54585A"/>
              </a:solidFill>
              <a:latin typeface="Arial"/>
              <a:ea typeface="+mn-ea"/>
              <a:cs typeface="Arial"/>
            </a:rPr>
            <a:t>(predčasné užívanie, dočasné - skúšobné)</a:t>
          </a:r>
          <a:endParaRPr lang="en-US" sz="1800" b="0" kern="120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3802907" y="2976895"/>
        <a:ext cx="2822180" cy="1436465"/>
      </dsp:txXfrm>
    </dsp:sp>
    <dsp:sp modelId="{2A4D2523-E9D2-4B50-8DDB-617E1452A5CE}">
      <dsp:nvSpPr>
        <dsp:cNvPr id="0" name=""/>
        <dsp:cNvSpPr/>
      </dsp:nvSpPr>
      <dsp:spPr>
        <a:xfrm rot="10800000">
          <a:off x="3123446" y="3432756"/>
          <a:ext cx="448570" cy="524743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 rot="10800000">
        <a:off x="3258017" y="3537705"/>
        <a:ext cx="313999" cy="314845"/>
      </dsp:txXfrm>
    </dsp:sp>
    <dsp:sp modelId="{0A08AB59-02D8-4CAC-B6E4-E094A1A1B2A4}">
      <dsp:nvSpPr>
        <dsp:cNvPr id="0" name=""/>
        <dsp:cNvSpPr/>
      </dsp:nvSpPr>
      <dsp:spPr>
        <a:xfrm>
          <a:off x="293" y="2932204"/>
          <a:ext cx="2911562" cy="1525847"/>
        </a:xfrm>
        <a:prstGeom prst="roundRect">
          <a:avLst>
            <a:gd name="adj" fmla="val 10000"/>
          </a:avLst>
        </a:prstGeom>
        <a:solidFill>
          <a:schemeClr val="accent4">
            <a:hueOff val="-12285752"/>
            <a:satOff val="28025"/>
            <a:lumOff val="664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>
              <a:solidFill>
                <a:srgbClr val="54585A"/>
              </a:solidFill>
              <a:latin typeface="Arial"/>
              <a:ea typeface="+mn-ea"/>
              <a:cs typeface="Arial"/>
            </a:rPr>
            <a:t>ZMENA V UŽÍVANÍ</a:t>
          </a:r>
          <a:endParaRPr lang="en-US" sz="2800" b="1" kern="120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44984" y="2976895"/>
        <a:ext cx="2822180" cy="143646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DE28A-E605-42EC-81DB-2EFAAA529A9F}">
      <dsp:nvSpPr>
        <dsp:cNvPr id="0" name=""/>
        <dsp:cNvSpPr/>
      </dsp:nvSpPr>
      <dsp:spPr>
        <a:xfrm>
          <a:off x="524023" y="2584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Stavebník / Projektant</a:t>
          </a:r>
          <a:endParaRPr lang="en-US" sz="1400" strike="sngStrike" kern="1200" baseline="0" dirty="0">
            <a:solidFill>
              <a:srgbClr val="54585A"/>
            </a:solidFill>
            <a:latin typeface="Arial"/>
            <a:ea typeface="+mn-ea"/>
            <a:cs typeface="Arial"/>
          </a:endParaRPr>
        </a:p>
      </dsp:txBody>
      <dsp:txXfrm>
        <a:off x="557905" y="36466"/>
        <a:ext cx="1860266" cy="1089054"/>
      </dsp:txXfrm>
    </dsp:sp>
    <dsp:sp modelId="{D19B818F-CDD5-4568-85A3-6591FD44E4A1}">
      <dsp:nvSpPr>
        <dsp:cNvPr id="0" name=""/>
        <dsp:cNvSpPr/>
      </dsp:nvSpPr>
      <dsp:spPr>
        <a:xfrm>
          <a:off x="2621721" y="341917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2621721" y="437547"/>
        <a:ext cx="286119" cy="286891"/>
      </dsp:txXfrm>
    </dsp:sp>
    <dsp:sp modelId="{624A126E-5573-41D1-A008-3497898CBBFC}">
      <dsp:nvSpPr>
        <dsp:cNvPr id="0" name=""/>
        <dsp:cNvSpPr/>
      </dsp:nvSpPr>
      <dsp:spPr>
        <a:xfrm>
          <a:off x="3223267" y="2584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338825"/>
            <a:satOff val="-12500"/>
            <a:lumOff val="-2476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Stavebný zámer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(</a:t>
          </a:r>
          <a:r>
            <a:rPr lang="sk-SK" sz="1400" b="0" kern="1200" dirty="0" err="1">
              <a:solidFill>
                <a:srgbClr val="FFFFFF"/>
              </a:solidFill>
              <a:latin typeface="Arial"/>
              <a:ea typeface="+mn-ea"/>
              <a:cs typeface="Arial"/>
            </a:rPr>
            <a:t>príp</a:t>
          </a: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 projekt stavby) (cez IS)</a:t>
          </a:r>
          <a:endParaRPr lang="en-US" sz="14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3257149" y="36466"/>
        <a:ext cx="1860266" cy="1089054"/>
      </dsp:txXfrm>
    </dsp:sp>
    <dsp:sp modelId="{95657DD0-3B0E-4B46-A311-DF07E741047C}">
      <dsp:nvSpPr>
        <dsp:cNvPr id="0" name=""/>
        <dsp:cNvSpPr/>
      </dsp:nvSpPr>
      <dsp:spPr>
        <a:xfrm>
          <a:off x="5320964" y="341917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387228"/>
            <a:satOff val="-14286"/>
            <a:lumOff val="-282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5320964" y="437547"/>
        <a:ext cx="286119" cy="286891"/>
      </dsp:txXfrm>
    </dsp:sp>
    <dsp:sp modelId="{FCB3012A-9C1E-4C2F-8D06-4FB9EF3AFB81}">
      <dsp:nvSpPr>
        <dsp:cNvPr id="0" name=""/>
        <dsp:cNvSpPr/>
      </dsp:nvSpPr>
      <dsp:spPr>
        <a:xfrm>
          <a:off x="5922510" y="2584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677650"/>
            <a:satOff val="-25000"/>
            <a:lumOff val="-4951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+ stanoviská obec, DO, DO PO, prezumpcia súhlasu po lehote</a:t>
          </a:r>
          <a:endParaRPr lang="en-US" sz="14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5956392" y="36466"/>
        <a:ext cx="1860266" cy="1089054"/>
      </dsp:txXfrm>
    </dsp:sp>
    <dsp:sp modelId="{280F1FAE-23A7-49C7-B533-05D235C0446F}">
      <dsp:nvSpPr>
        <dsp:cNvPr id="0" name=""/>
        <dsp:cNvSpPr/>
      </dsp:nvSpPr>
      <dsp:spPr>
        <a:xfrm rot="5400000">
          <a:off x="6682154" y="1294364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774457"/>
            <a:satOff val="-28571"/>
            <a:lumOff val="-565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 rot="-5400000">
        <a:off x="6743080" y="1329069"/>
        <a:ext cx="286891" cy="286119"/>
      </dsp:txXfrm>
    </dsp:sp>
    <dsp:sp modelId="{F8480866-3530-458B-AAE6-6195A5E8AFA4}">
      <dsp:nvSpPr>
        <dsp:cNvPr id="0" name=""/>
        <dsp:cNvSpPr/>
      </dsp:nvSpPr>
      <dsp:spPr>
        <a:xfrm>
          <a:off x="5922510" y="1930615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1016475"/>
            <a:satOff val="-37500"/>
            <a:lumOff val="-7427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Prerokovanie zámeru</a:t>
          </a:r>
          <a:endParaRPr lang="en-US" sz="14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5956392" y="1964497"/>
        <a:ext cx="1860266" cy="1089054"/>
      </dsp:txXfrm>
    </dsp:sp>
    <dsp:sp modelId="{9CD9CFA3-CD2C-4AB9-B08B-E707BD2A2803}">
      <dsp:nvSpPr>
        <dsp:cNvPr id="0" name=""/>
        <dsp:cNvSpPr/>
      </dsp:nvSpPr>
      <dsp:spPr>
        <a:xfrm rot="10800000">
          <a:off x="5344101" y="2269948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1161685"/>
            <a:satOff val="-42857"/>
            <a:lumOff val="-8488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 rot="10800000">
        <a:off x="5466724" y="2365578"/>
        <a:ext cx="286119" cy="286891"/>
      </dsp:txXfrm>
    </dsp:sp>
    <dsp:sp modelId="{3F2B4FB8-CDC7-498A-8D9E-E308575FD1C2}">
      <dsp:nvSpPr>
        <dsp:cNvPr id="0" name=""/>
        <dsp:cNvSpPr/>
      </dsp:nvSpPr>
      <dsp:spPr>
        <a:xfrm>
          <a:off x="3223267" y="1930615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1355300"/>
            <a:satOff val="-50000"/>
            <a:lumOff val="-9902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Stavebník/Projektant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Správa o výsledku prerokovania + upravený SZ</a:t>
          </a:r>
          <a:endParaRPr lang="en-US" sz="14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3257149" y="1964497"/>
        <a:ext cx="1860266" cy="1089054"/>
      </dsp:txXfrm>
    </dsp:sp>
    <dsp:sp modelId="{2A4D2523-E9D2-4B50-8DDB-617E1452A5CE}">
      <dsp:nvSpPr>
        <dsp:cNvPr id="0" name=""/>
        <dsp:cNvSpPr/>
      </dsp:nvSpPr>
      <dsp:spPr>
        <a:xfrm rot="10800000">
          <a:off x="2644857" y="2269948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1548914"/>
            <a:satOff val="-57143"/>
            <a:lumOff val="-1131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 rot="10800000">
        <a:off x="2767480" y="2365578"/>
        <a:ext cx="286119" cy="286891"/>
      </dsp:txXfrm>
    </dsp:sp>
    <dsp:sp modelId="{0A08AB59-02D8-4CAC-B6E4-E094A1A1B2A4}">
      <dsp:nvSpPr>
        <dsp:cNvPr id="0" name=""/>
        <dsp:cNvSpPr/>
      </dsp:nvSpPr>
      <dsp:spPr>
        <a:xfrm>
          <a:off x="524023" y="1930615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1694124"/>
            <a:satOff val="-62500"/>
            <a:lumOff val="-12378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0" u="sng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Stavebník</a:t>
          </a: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 podá žiadosť o </a:t>
          </a:r>
          <a:r>
            <a:rPr lang="sk-SK" sz="1400" b="0" kern="1200" dirty="0" err="1">
              <a:solidFill>
                <a:srgbClr val="FFFFFF"/>
              </a:solidFill>
              <a:latin typeface="Arial"/>
              <a:ea typeface="+mn-ea"/>
              <a:cs typeface="Arial"/>
            </a:rPr>
            <a:t>RoSZ</a:t>
          </a: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 na stavebný úrad (SÚ)</a:t>
          </a:r>
          <a:endParaRPr lang="en-US" sz="14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557905" y="1964497"/>
        <a:ext cx="1860266" cy="1089054"/>
      </dsp:txXfrm>
    </dsp:sp>
    <dsp:sp modelId="{FAF3CBDC-9C4D-4EA9-950A-BBC5627BC90A}">
      <dsp:nvSpPr>
        <dsp:cNvPr id="0" name=""/>
        <dsp:cNvSpPr/>
      </dsp:nvSpPr>
      <dsp:spPr>
        <a:xfrm rot="5400000">
          <a:off x="1283667" y="3222395"/>
          <a:ext cx="408742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1936142"/>
            <a:satOff val="-71429"/>
            <a:lumOff val="-14146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 rot="-5400000">
        <a:off x="1344593" y="3257100"/>
        <a:ext cx="286891" cy="286119"/>
      </dsp:txXfrm>
    </dsp:sp>
    <dsp:sp modelId="{63A8A796-0809-4A52-A4B0-828FDA449346}">
      <dsp:nvSpPr>
        <dsp:cNvPr id="0" name=""/>
        <dsp:cNvSpPr/>
      </dsp:nvSpPr>
      <dsp:spPr>
        <a:xfrm>
          <a:off x="524023" y="3858646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2032949"/>
            <a:satOff val="-75000"/>
            <a:lumOff val="-14854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Odstraňuje rozpory a rieši námietky účastníkov</a:t>
          </a:r>
          <a:endParaRPr lang="en-US" sz="14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557905" y="3892528"/>
        <a:ext cx="1860266" cy="1089054"/>
      </dsp:txXfrm>
    </dsp:sp>
    <dsp:sp modelId="{C2E3C8E1-2DEE-4E81-84CE-633079B3B53B}">
      <dsp:nvSpPr>
        <dsp:cNvPr id="0" name=""/>
        <dsp:cNvSpPr/>
      </dsp:nvSpPr>
      <dsp:spPr>
        <a:xfrm rot="3237">
          <a:off x="2630565" y="4199258"/>
          <a:ext cx="430048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2323371"/>
            <a:satOff val="-85714"/>
            <a:lumOff val="-16976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2630565" y="4294827"/>
        <a:ext cx="301034" cy="286891"/>
      </dsp:txXfrm>
    </dsp:sp>
    <dsp:sp modelId="{C48AAA07-E4DF-426C-8B50-8A5C652DEEDB}">
      <dsp:nvSpPr>
        <dsp:cNvPr id="0" name=""/>
        <dsp:cNvSpPr/>
      </dsp:nvSpPr>
      <dsp:spPr>
        <a:xfrm>
          <a:off x="3263466" y="3861225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2371774"/>
            <a:satOff val="-87500"/>
            <a:lumOff val="-17329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Rozhodnutie o stavebnom zámere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4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3297348" y="3895107"/>
        <a:ext cx="1860266" cy="1089054"/>
      </dsp:txXfrm>
    </dsp:sp>
    <dsp:sp modelId="{4E5A53D3-038D-4F86-872E-4FB7D2C97371}">
      <dsp:nvSpPr>
        <dsp:cNvPr id="0" name=""/>
        <dsp:cNvSpPr/>
      </dsp:nvSpPr>
      <dsp:spPr>
        <a:xfrm rot="21596665">
          <a:off x="5352320" y="4199280"/>
          <a:ext cx="387437" cy="478151"/>
        </a:xfrm>
        <a:prstGeom prst="rightArrow">
          <a:avLst>
            <a:gd name="adj1" fmla="val 60000"/>
            <a:gd name="adj2" fmla="val 50000"/>
          </a:avLst>
        </a:prstGeom>
        <a:solidFill>
          <a:srgbClr val="FFC000">
            <a:hueOff val="-2710599"/>
            <a:satOff val="-100000"/>
            <a:lumOff val="-198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5352320" y="4294966"/>
        <a:ext cx="271206" cy="286891"/>
      </dsp:txXfrm>
    </dsp:sp>
    <dsp:sp modelId="{95EB7A45-B401-454E-8CE8-9309FF4DC854}">
      <dsp:nvSpPr>
        <dsp:cNvPr id="0" name=""/>
        <dsp:cNvSpPr/>
      </dsp:nvSpPr>
      <dsp:spPr>
        <a:xfrm>
          <a:off x="5922510" y="3858646"/>
          <a:ext cx="1928030" cy="1156818"/>
        </a:xfrm>
        <a:prstGeom prst="roundRect">
          <a:avLst>
            <a:gd name="adj" fmla="val 10000"/>
          </a:avLst>
        </a:prstGeom>
        <a:solidFill>
          <a:srgbClr val="FFC000">
            <a:hueOff val="-2710599"/>
            <a:satOff val="-100000"/>
            <a:lumOff val="-19805"/>
            <a:alphaOff val="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Platnosť – 2r, líniové a vyhradené stavby 3r, predĺženie +2r, max 7r</a:t>
          </a:r>
          <a:endParaRPr lang="en-US" sz="14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5956392" y="3892528"/>
        <a:ext cx="1860266" cy="108905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EF170E-6748-4C93-87AC-6A91BFE76C4E}">
      <dsp:nvSpPr>
        <dsp:cNvPr id="0" name=""/>
        <dsp:cNvSpPr/>
      </dsp:nvSpPr>
      <dsp:spPr>
        <a:xfrm rot="5400000">
          <a:off x="-314468" y="318615"/>
          <a:ext cx="1260445" cy="631508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noProof="0" dirty="0">
              <a:solidFill>
                <a:srgbClr val="54585A"/>
              </a:solidFill>
            </a:rPr>
            <a:t> </a:t>
          </a:r>
        </a:p>
      </dsp:txBody>
      <dsp:txXfrm rot="-5400000">
        <a:off x="1" y="319900"/>
        <a:ext cx="631508" cy="628937"/>
      </dsp:txXfrm>
    </dsp:sp>
    <dsp:sp modelId="{83C10C8F-BC67-4DC2-9BA6-A1FDA6A98BE5}">
      <dsp:nvSpPr>
        <dsp:cNvPr id="0" name=""/>
        <dsp:cNvSpPr/>
      </dsp:nvSpPr>
      <dsp:spPr>
        <a:xfrm rot="5400000">
          <a:off x="5303459" y="-4632309"/>
          <a:ext cx="873701" cy="10217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kern="1200" noProof="0" dirty="0">
              <a:solidFill>
                <a:srgbClr val="54585A"/>
              </a:solidFill>
            </a:rPr>
            <a:t>platí </a:t>
          </a:r>
          <a:r>
            <a:rPr lang="sk-SK" sz="1800" b="1" kern="1200" noProof="0" dirty="0">
              <a:solidFill>
                <a:srgbClr val="54585A"/>
              </a:solidFill>
            </a:rPr>
            <a:t>dva roky</a:t>
          </a:r>
          <a:r>
            <a:rPr lang="sk-SK" sz="1800" kern="1200" noProof="0" dirty="0">
              <a:solidFill>
                <a:srgbClr val="54585A"/>
              </a:solidFill>
            </a:rPr>
            <a:t>, </a:t>
          </a:r>
          <a:r>
            <a:rPr lang="sk-SK" sz="1800" b="1" kern="1200" noProof="0" dirty="0">
              <a:solidFill>
                <a:srgbClr val="FF0000"/>
              </a:solidFill>
            </a:rPr>
            <a:t>pri líniových stavbách a pri vyhradených stavbách tri roky</a:t>
          </a:r>
          <a:r>
            <a:rPr lang="sk-SK" sz="1800" b="1" kern="1200" noProof="0" dirty="0">
              <a:solidFill>
                <a:srgbClr val="54585A"/>
              </a:solidFill>
            </a:rPr>
            <a:t> </a:t>
          </a:r>
          <a:r>
            <a:rPr lang="sk-SK" sz="1800" kern="1200" noProof="0" dirty="0">
              <a:solidFill>
                <a:srgbClr val="54585A"/>
              </a:solidFill>
            </a:rPr>
            <a:t>a pri informačnej konštrukcii a pri zmontovanom výrobku </a:t>
          </a:r>
          <a:r>
            <a:rPr lang="sk-SK" sz="1800" b="1" kern="1200" noProof="0" dirty="0">
              <a:solidFill>
                <a:srgbClr val="54585A"/>
              </a:solidFill>
            </a:rPr>
            <a:t>jeden rok </a:t>
          </a:r>
          <a:r>
            <a:rPr lang="sk-SK" sz="1800" kern="1200" noProof="0" dirty="0">
              <a:solidFill>
                <a:srgbClr val="54585A"/>
              </a:solidFill>
            </a:rPr>
            <a:t>od právoplatnosti, ak správny orgán neurčil dlhšiu lehotu; </a:t>
          </a:r>
          <a:r>
            <a:rPr lang="sk-SK" sz="1800" b="1" kern="1200" noProof="0" dirty="0">
              <a:solidFill>
                <a:srgbClr val="FF0000"/>
              </a:solidFill>
            </a:rPr>
            <a:t>nestráca platnosť, ak bola podaná žiadosť o overenie projektu</a:t>
          </a:r>
        </a:p>
      </dsp:txBody>
      <dsp:txXfrm rot="-5400000">
        <a:off x="631508" y="82293"/>
        <a:ext cx="10174953" cy="788399"/>
      </dsp:txXfrm>
    </dsp:sp>
    <dsp:sp modelId="{A6237270-B560-4D6F-B1F5-EDA10244FA96}">
      <dsp:nvSpPr>
        <dsp:cNvPr id="0" name=""/>
        <dsp:cNvSpPr/>
      </dsp:nvSpPr>
      <dsp:spPr>
        <a:xfrm rot="5400000">
          <a:off x="-276257" y="1446910"/>
          <a:ext cx="1184023" cy="631508"/>
        </a:xfrm>
        <a:prstGeom prst="chevron">
          <a:avLst/>
        </a:prstGeom>
        <a:solidFill>
          <a:schemeClr val="accent4">
            <a:hueOff val="-3071438"/>
            <a:satOff val="7006"/>
            <a:lumOff val="16618"/>
            <a:alphaOff val="0"/>
          </a:schemeClr>
        </a:solidFill>
        <a:ln w="12700" cap="flat" cmpd="sng" algn="ctr">
          <a:solidFill>
            <a:schemeClr val="accent4">
              <a:hueOff val="-3071438"/>
              <a:satOff val="7006"/>
              <a:lumOff val="166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noProof="0" dirty="0">
              <a:solidFill>
                <a:srgbClr val="54585A"/>
              </a:solidFill>
            </a:rPr>
            <a:t> </a:t>
          </a:r>
        </a:p>
      </dsp:txBody>
      <dsp:txXfrm rot="-5400000">
        <a:off x="1" y="1486406"/>
        <a:ext cx="631508" cy="552515"/>
      </dsp:txXfrm>
    </dsp:sp>
    <dsp:sp modelId="{7CC3927D-5636-410D-A90C-446D368FCE61}">
      <dsp:nvSpPr>
        <dsp:cNvPr id="0" name=""/>
        <dsp:cNvSpPr/>
      </dsp:nvSpPr>
      <dsp:spPr>
        <a:xfrm rot="5400000">
          <a:off x="5355502" y="-3504014"/>
          <a:ext cx="769615" cy="10217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3071438"/>
              <a:satOff val="7006"/>
              <a:lumOff val="166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b="1" kern="1200" noProof="0" dirty="0">
              <a:solidFill>
                <a:srgbClr val="FF0000"/>
              </a:solidFill>
            </a:rPr>
            <a:t>stráca platnosť dňom straty platnosti overovacej doložky (ak sa so stavebnými prácami nezačalo do dvoch rokov odo dňa jej vydania)</a:t>
          </a:r>
        </a:p>
      </dsp:txBody>
      <dsp:txXfrm rot="-5400000">
        <a:off x="631508" y="1257550"/>
        <a:ext cx="10180034" cy="694475"/>
      </dsp:txXfrm>
    </dsp:sp>
    <dsp:sp modelId="{8838C563-A0E9-4032-8D6D-C6EC55F02A19}">
      <dsp:nvSpPr>
        <dsp:cNvPr id="0" name=""/>
        <dsp:cNvSpPr/>
      </dsp:nvSpPr>
      <dsp:spPr>
        <a:xfrm rot="5400000">
          <a:off x="-303308" y="2564045"/>
          <a:ext cx="1238126" cy="631508"/>
        </a:xfrm>
        <a:prstGeom prst="chevron">
          <a:avLst/>
        </a:prstGeom>
        <a:solidFill>
          <a:schemeClr val="accent4">
            <a:hueOff val="-6142876"/>
            <a:satOff val="14012"/>
            <a:lumOff val="33235"/>
            <a:alphaOff val="0"/>
          </a:schemeClr>
        </a:solidFill>
        <a:ln w="12700" cap="flat" cmpd="sng" algn="ctr">
          <a:solidFill>
            <a:schemeClr val="accent4">
              <a:hueOff val="-6142876"/>
              <a:satOff val="14012"/>
              <a:lumOff val="33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noProof="0" dirty="0">
              <a:solidFill>
                <a:srgbClr val="54585A"/>
              </a:solidFill>
            </a:rPr>
            <a:t> </a:t>
          </a:r>
        </a:p>
      </dsp:txBody>
      <dsp:txXfrm rot="-5400000">
        <a:off x="1" y="2576490"/>
        <a:ext cx="631508" cy="606618"/>
      </dsp:txXfrm>
    </dsp:sp>
    <dsp:sp modelId="{268DCB89-85F5-4B9B-8814-FFB0BC7BEB2D}">
      <dsp:nvSpPr>
        <dsp:cNvPr id="0" name=""/>
        <dsp:cNvSpPr/>
      </dsp:nvSpPr>
      <dsp:spPr>
        <a:xfrm rot="5400000">
          <a:off x="5290972" y="-2386879"/>
          <a:ext cx="898676" cy="10217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6142876"/>
              <a:satOff val="14012"/>
              <a:lumOff val="33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kern="1200" noProof="0" dirty="0">
              <a:solidFill>
                <a:srgbClr val="54585A"/>
              </a:solidFill>
            </a:rPr>
            <a:t>oznamuje rovnako ako začatie konania; ak počet účastníkov konania &gt; 20, alebo ak konaniu predchádzalo posudzovanie EIA a záverečné stanovisko je podkladom na konanie </a:t>
          </a:r>
          <a:r>
            <a:rPr lang="sk-SK" sz="1800" kern="1200" noProof="0" dirty="0">
              <a:solidFill>
                <a:srgbClr val="54585A"/>
              </a:solidFill>
              <a:sym typeface="Wingdings" panose="05000000000000000000" pitchFamily="2" charset="2"/>
            </a:rPr>
            <a:t></a:t>
          </a:r>
          <a:r>
            <a:rPr lang="sk-SK" sz="1800" kern="1200" noProof="0" dirty="0">
              <a:solidFill>
                <a:srgbClr val="54585A"/>
              </a:solidFill>
            </a:rPr>
            <a:t> verejnou vyhláškou </a:t>
          </a:r>
        </a:p>
      </dsp:txBody>
      <dsp:txXfrm rot="-5400000">
        <a:off x="631508" y="2316455"/>
        <a:ext cx="10173734" cy="810936"/>
      </dsp:txXfrm>
    </dsp:sp>
    <dsp:sp modelId="{83484BBD-AFDC-41E6-8DF3-996A57FC2C92}">
      <dsp:nvSpPr>
        <dsp:cNvPr id="0" name=""/>
        <dsp:cNvSpPr/>
      </dsp:nvSpPr>
      <dsp:spPr>
        <a:xfrm rot="5400000">
          <a:off x="-135323" y="3540246"/>
          <a:ext cx="902154" cy="631508"/>
        </a:xfrm>
        <a:prstGeom prst="chevron">
          <a:avLst/>
        </a:prstGeom>
        <a:solidFill>
          <a:schemeClr val="accent4">
            <a:hueOff val="-9214314"/>
            <a:satOff val="21019"/>
            <a:lumOff val="49853"/>
            <a:alphaOff val="0"/>
          </a:schemeClr>
        </a:solidFill>
        <a:ln w="12700" cap="flat" cmpd="sng" algn="ctr">
          <a:solidFill>
            <a:schemeClr val="accent4">
              <a:hueOff val="-9214314"/>
              <a:satOff val="21019"/>
              <a:lumOff val="498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800" kern="1200" noProof="0" dirty="0">
            <a:solidFill>
              <a:srgbClr val="54585A"/>
            </a:solidFill>
          </a:endParaRPr>
        </a:p>
      </dsp:txBody>
      <dsp:txXfrm rot="-5400000">
        <a:off x="0" y="3720677"/>
        <a:ext cx="631508" cy="270646"/>
      </dsp:txXfrm>
    </dsp:sp>
    <dsp:sp modelId="{05D35CE9-D304-42B8-9105-AD776D59F17D}">
      <dsp:nvSpPr>
        <dsp:cNvPr id="0" name=""/>
        <dsp:cNvSpPr/>
      </dsp:nvSpPr>
      <dsp:spPr>
        <a:xfrm rot="5400000">
          <a:off x="5447110" y="-1410679"/>
          <a:ext cx="586400" cy="10217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9214314"/>
              <a:satOff val="21019"/>
              <a:lumOff val="498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kern="1200" noProof="0" dirty="0">
              <a:solidFill>
                <a:srgbClr val="54585A"/>
              </a:solidFill>
            </a:rPr>
            <a:t>je záväzné aj pre právnych nástupcov účastníkov konania</a:t>
          </a:r>
        </a:p>
      </dsp:txBody>
      <dsp:txXfrm rot="-5400000">
        <a:off x="631508" y="3433549"/>
        <a:ext cx="10188978" cy="529148"/>
      </dsp:txXfrm>
    </dsp:sp>
    <dsp:sp modelId="{3D03E765-AA6D-4739-81FF-59A8370B2D08}">
      <dsp:nvSpPr>
        <dsp:cNvPr id="0" name=""/>
        <dsp:cNvSpPr/>
      </dsp:nvSpPr>
      <dsp:spPr>
        <a:xfrm rot="5400000">
          <a:off x="-135323" y="4373441"/>
          <a:ext cx="902154" cy="631508"/>
        </a:xfrm>
        <a:prstGeom prst="chevron">
          <a:avLst/>
        </a:prstGeom>
        <a:solidFill>
          <a:schemeClr val="accent4">
            <a:hueOff val="-12285752"/>
            <a:satOff val="28025"/>
            <a:lumOff val="66470"/>
            <a:alphaOff val="0"/>
          </a:schemeClr>
        </a:solidFill>
        <a:ln w="12700" cap="flat" cmpd="sng" algn="ctr">
          <a:solidFill>
            <a:schemeClr val="accent4">
              <a:hueOff val="-12285752"/>
              <a:satOff val="28025"/>
              <a:lumOff val="664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800" kern="1200" noProof="0" dirty="0">
            <a:solidFill>
              <a:srgbClr val="54585A"/>
            </a:solidFill>
          </a:endParaRPr>
        </a:p>
      </dsp:txBody>
      <dsp:txXfrm rot="-5400000">
        <a:off x="0" y="4553872"/>
        <a:ext cx="631508" cy="270646"/>
      </dsp:txXfrm>
    </dsp:sp>
    <dsp:sp modelId="{0D0A4C7B-6AEE-41E4-A27B-9501A0B63615}">
      <dsp:nvSpPr>
        <dsp:cNvPr id="0" name=""/>
        <dsp:cNvSpPr/>
      </dsp:nvSpPr>
      <dsp:spPr>
        <a:xfrm rot="5400000">
          <a:off x="5422129" y="-552544"/>
          <a:ext cx="636361" cy="102176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12285752"/>
              <a:satOff val="28025"/>
              <a:lumOff val="664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noProof="0" dirty="0">
              <a:solidFill>
                <a:srgbClr val="FF0000"/>
              </a:solidFill>
            </a:rPr>
            <a:t>l</a:t>
          </a:r>
          <a:r>
            <a:rPr lang="sk-SK" sz="1800" b="1" kern="1200" noProof="0" dirty="0" err="1">
              <a:solidFill>
                <a:srgbClr val="FF0000"/>
              </a:solidFill>
            </a:rPr>
            <a:t>ehotu</a:t>
          </a:r>
          <a:r>
            <a:rPr lang="sk-SK" sz="1800" b="1" kern="1200" noProof="0" dirty="0">
              <a:solidFill>
                <a:srgbClr val="FF0000"/>
              </a:solidFill>
            </a:rPr>
            <a:t> platnosti </a:t>
          </a:r>
          <a:r>
            <a:rPr lang="sk-SK" sz="1800" kern="1200" noProof="0" dirty="0">
              <a:solidFill>
                <a:srgbClr val="54585A"/>
              </a:solidFill>
            </a:rPr>
            <a:t>rozhodnutia správny orgán </a:t>
          </a:r>
          <a:r>
            <a:rPr lang="sk-SK" sz="1800" b="1" kern="1200" noProof="0" dirty="0">
              <a:solidFill>
                <a:srgbClr val="FF0000"/>
              </a:solidFill>
            </a:rPr>
            <a:t>predĺži</a:t>
          </a:r>
          <a:r>
            <a:rPr lang="sk-SK" sz="1800" kern="1200" noProof="0" dirty="0">
              <a:solidFill>
                <a:srgbClr val="54585A"/>
              </a:solidFill>
            </a:rPr>
            <a:t> na žiadosť stavebníka najviac o dva roky, aj opakovane, celkovo však lehota platnosti s predĺženiami nesmie trvať viac ako sedem rokov</a:t>
          </a:r>
        </a:p>
      </dsp:txBody>
      <dsp:txXfrm rot="-5400000">
        <a:off x="631508" y="4269142"/>
        <a:ext cx="10186539" cy="57423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FF2BB-204B-4A1C-B5A6-49DAC4F7E4FA}">
      <dsp:nvSpPr>
        <dsp:cNvPr id="0" name=""/>
        <dsp:cNvSpPr/>
      </dsp:nvSpPr>
      <dsp:spPr>
        <a:xfrm>
          <a:off x="811259" y="0"/>
          <a:ext cx="9194270" cy="5207000"/>
        </a:xfrm>
        <a:prstGeom prst="rightArrow">
          <a:avLst/>
        </a:prstGeom>
        <a:solidFill>
          <a:srgbClr val="002060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46E68D-3BAF-455E-84CC-806389370903}">
      <dsp:nvSpPr>
        <dsp:cNvPr id="0" name=""/>
        <dsp:cNvSpPr/>
      </dsp:nvSpPr>
      <dsp:spPr>
        <a:xfrm>
          <a:off x="4305" y="764210"/>
          <a:ext cx="2528101" cy="3678578"/>
        </a:xfrm>
        <a:prstGeom prst="roundRect">
          <a:avLst/>
        </a:prstGeom>
        <a:solidFill>
          <a:srgbClr val="002060">
            <a:shade val="8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Podkladom na vypracovanie projektu stavby je 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schválený stavebný zámer 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rozhodnutie o stavebnom zámere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rozhodnutie EIA (ak bolo vydané)</a:t>
          </a:r>
        </a:p>
      </dsp:txBody>
      <dsp:txXfrm>
        <a:off x="127717" y="887622"/>
        <a:ext cx="2281277" cy="3431754"/>
      </dsp:txXfrm>
    </dsp:sp>
    <dsp:sp modelId="{AA66E59B-C9EC-43B0-8F09-DF4522888509}">
      <dsp:nvSpPr>
        <dsp:cNvPr id="0" name=""/>
        <dsp:cNvSpPr/>
      </dsp:nvSpPr>
      <dsp:spPr>
        <a:xfrm>
          <a:off x="2843494" y="764210"/>
          <a:ext cx="2382349" cy="3678578"/>
        </a:xfrm>
        <a:prstGeom prst="roundRect">
          <a:avLst/>
        </a:prstGeom>
        <a:solidFill>
          <a:srgbClr val="002060">
            <a:shade val="80000"/>
            <a:hueOff val="230581"/>
            <a:satOff val="-30388"/>
            <a:lumOff val="14951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Povinnosť zaznamenať projekt stavby v IS na účely posúdenia pripomienok DO, PO </a:t>
          </a:r>
        </a:p>
      </dsp:txBody>
      <dsp:txXfrm>
        <a:off x="2959791" y="880507"/>
        <a:ext cx="2149755" cy="3445984"/>
      </dsp:txXfrm>
    </dsp:sp>
    <dsp:sp modelId="{CB262EF5-B5B8-4588-B43C-D29B8500BEB8}">
      <dsp:nvSpPr>
        <dsp:cNvPr id="0" name=""/>
        <dsp:cNvSpPr/>
      </dsp:nvSpPr>
      <dsp:spPr>
        <a:xfrm>
          <a:off x="5569665" y="774124"/>
          <a:ext cx="2582112" cy="3678578"/>
        </a:xfrm>
        <a:prstGeom prst="roundRect">
          <a:avLst/>
        </a:prstGeom>
        <a:solidFill>
          <a:srgbClr val="002060">
            <a:shade val="80000"/>
            <a:hueOff val="461163"/>
            <a:satOff val="-60776"/>
            <a:lumOff val="29903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just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Prerokovanie projektu stavby</a:t>
          </a:r>
        </a:p>
      </dsp:txBody>
      <dsp:txXfrm>
        <a:off x="5695713" y="900172"/>
        <a:ext cx="2330016" cy="3426482"/>
      </dsp:txXfrm>
    </dsp:sp>
    <dsp:sp modelId="{E874A940-15D4-45B0-B581-AF9E94DF899C}">
      <dsp:nvSpPr>
        <dsp:cNvPr id="0" name=""/>
        <dsp:cNvSpPr/>
      </dsp:nvSpPr>
      <dsp:spPr>
        <a:xfrm>
          <a:off x="8430133" y="764210"/>
          <a:ext cx="2382349" cy="3678578"/>
        </a:xfrm>
        <a:prstGeom prst="roundRect">
          <a:avLst/>
        </a:prstGeom>
        <a:solidFill>
          <a:srgbClr val="002060">
            <a:shade val="80000"/>
            <a:hueOff val="691744"/>
            <a:satOff val="-91164"/>
            <a:lumOff val="44854"/>
            <a:alphaOff val="0"/>
          </a:srgbClr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Vydanie doložky súladu DO, DPO do 30 (60) dní; aj fikcia </a:t>
          </a:r>
        </a:p>
      </dsp:txBody>
      <dsp:txXfrm>
        <a:off x="8546430" y="880507"/>
        <a:ext cx="2149755" cy="344598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06A5C-DC61-48A4-91A1-D6CE93C73EBC}">
      <dsp:nvSpPr>
        <dsp:cNvPr id="0" name=""/>
        <dsp:cNvSpPr/>
      </dsp:nvSpPr>
      <dsp:spPr>
        <a:xfrm>
          <a:off x="680004" y="1284"/>
          <a:ext cx="4159156" cy="18009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FC000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FC000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>
              <a:solidFill>
                <a:srgbClr val="54585A"/>
              </a:solidFill>
              <a:latin typeface="Arial"/>
              <a:ea typeface="+mn-ea"/>
              <a:cs typeface="Arial"/>
            </a:rPr>
            <a:t>Začať stavbu a uskutočňovať stavebné práce je možné až po overení projektu stavby</a:t>
          </a:r>
        </a:p>
      </dsp:txBody>
      <dsp:txXfrm>
        <a:off x="732752" y="54032"/>
        <a:ext cx="4053660" cy="1695446"/>
      </dsp:txXfrm>
    </dsp:sp>
    <dsp:sp modelId="{4505F0EF-CCF7-48A0-84B7-1C9C72AB0BC9}">
      <dsp:nvSpPr>
        <dsp:cNvPr id="0" name=""/>
        <dsp:cNvSpPr/>
      </dsp:nvSpPr>
      <dsp:spPr>
        <a:xfrm>
          <a:off x="5103298" y="529561"/>
          <a:ext cx="636333" cy="74438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FC000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FC000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FC000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5103298" y="678439"/>
        <a:ext cx="445433" cy="446633"/>
      </dsp:txXfrm>
    </dsp:sp>
    <dsp:sp modelId="{85278FB2-350C-4711-807B-17427E67BD9F}">
      <dsp:nvSpPr>
        <dsp:cNvPr id="0" name=""/>
        <dsp:cNvSpPr/>
      </dsp:nvSpPr>
      <dsp:spPr>
        <a:xfrm>
          <a:off x="6039788" y="1104"/>
          <a:ext cx="4160237" cy="180130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>
                <a:hueOff val="-903533"/>
                <a:satOff val="-33333"/>
                <a:lumOff val="-6602"/>
                <a:alphaOff val="0"/>
                <a:shade val="51000"/>
                <a:satMod val="130000"/>
              </a:srgbClr>
            </a:gs>
            <a:gs pos="80000">
              <a:srgbClr val="FFC000">
                <a:hueOff val="-903533"/>
                <a:satOff val="-33333"/>
                <a:lumOff val="-6602"/>
                <a:alphaOff val="0"/>
                <a:shade val="93000"/>
                <a:satMod val="130000"/>
              </a:srgbClr>
            </a:gs>
            <a:gs pos="100000">
              <a:srgbClr val="FFC000">
                <a:hueOff val="-903533"/>
                <a:satOff val="-33333"/>
                <a:lumOff val="-660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K žiadosti stavebník priloží 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6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projekt stavby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6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doložky súladu,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600" strike="sngStrike" kern="1200" dirty="0">
              <a:solidFill>
                <a:schemeClr val="accent1">
                  <a:lumMod val="20000"/>
                  <a:lumOff val="80000"/>
                </a:schemeClr>
              </a:solidFill>
              <a:latin typeface="Arial"/>
              <a:ea typeface="+mn-ea"/>
              <a:cs typeface="Arial"/>
            </a:rPr>
            <a:t>stavebník preukáže vlastnícke/iné práva k pozemku, ak to nebolo potrebné preukázať v konaní o stavebnom zámere</a:t>
          </a:r>
        </a:p>
      </dsp:txBody>
      <dsp:txXfrm>
        <a:off x="6092546" y="53862"/>
        <a:ext cx="4054721" cy="1695786"/>
      </dsp:txXfrm>
    </dsp:sp>
    <dsp:sp modelId="{A792BA5E-4146-4226-BEAD-88AC53CBFA7D}">
      <dsp:nvSpPr>
        <dsp:cNvPr id="0" name=""/>
        <dsp:cNvSpPr/>
      </dsp:nvSpPr>
      <dsp:spPr>
        <a:xfrm rot="5430204">
          <a:off x="7788401" y="2013053"/>
          <a:ext cx="636943" cy="74438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FC000">
                <a:hueOff val="-1355300"/>
                <a:satOff val="-50000"/>
                <a:lumOff val="-9902"/>
                <a:alphaOff val="0"/>
                <a:shade val="51000"/>
                <a:satMod val="130000"/>
              </a:srgbClr>
            </a:gs>
            <a:gs pos="80000">
              <a:srgbClr val="FFC000">
                <a:hueOff val="-1355300"/>
                <a:satOff val="-50000"/>
                <a:lumOff val="-9902"/>
                <a:alphaOff val="0"/>
                <a:shade val="93000"/>
                <a:satMod val="130000"/>
              </a:srgbClr>
            </a:gs>
            <a:gs pos="100000">
              <a:srgbClr val="FFC000">
                <a:hueOff val="-1355300"/>
                <a:satOff val="-50000"/>
                <a:lumOff val="-990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 rot="-5400000">
        <a:off x="7884396" y="2066779"/>
        <a:ext cx="446633" cy="445860"/>
      </dsp:txXfrm>
    </dsp:sp>
    <dsp:sp modelId="{BEEF45AB-83AC-4114-8A9A-45BD07CB8815}">
      <dsp:nvSpPr>
        <dsp:cNvPr id="0" name=""/>
        <dsp:cNvSpPr/>
      </dsp:nvSpPr>
      <dsp:spPr>
        <a:xfrm>
          <a:off x="6013945" y="3004140"/>
          <a:ext cx="4159156" cy="18009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>
                <a:hueOff val="-1807066"/>
                <a:satOff val="-66667"/>
                <a:lumOff val="-13203"/>
                <a:alphaOff val="0"/>
                <a:shade val="51000"/>
                <a:satMod val="130000"/>
              </a:srgbClr>
            </a:gs>
            <a:gs pos="80000">
              <a:srgbClr val="FFC000">
                <a:hueOff val="-1807066"/>
                <a:satOff val="-66667"/>
                <a:lumOff val="-13203"/>
                <a:alphaOff val="0"/>
                <a:shade val="93000"/>
                <a:satMod val="130000"/>
              </a:srgbClr>
            </a:gs>
            <a:gs pos="100000">
              <a:srgbClr val="FFC000">
                <a:hueOff val="-1807066"/>
                <a:satOff val="-66667"/>
                <a:lumOff val="-1320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Lehota na overenie projektu stavby je</a:t>
          </a:r>
          <a:br>
            <a:rPr lang="sk-SK" sz="2000" kern="1200" dirty="0">
              <a:solidFill>
                <a:srgbClr val="FFFFFF"/>
              </a:solidFill>
              <a:latin typeface="Arial"/>
              <a:ea typeface="+mn-ea"/>
              <a:cs typeface="Arial"/>
            </a:rPr>
          </a:br>
          <a:r>
            <a:rPr lang="sk-SK" sz="20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 30 dní</a:t>
          </a:r>
        </a:p>
      </dsp:txBody>
      <dsp:txXfrm>
        <a:off x="6066693" y="3056888"/>
        <a:ext cx="4053660" cy="1695446"/>
      </dsp:txXfrm>
    </dsp:sp>
    <dsp:sp modelId="{274B3EA8-A054-4167-82AA-1CDCA80D158A}">
      <dsp:nvSpPr>
        <dsp:cNvPr id="0" name=""/>
        <dsp:cNvSpPr/>
      </dsp:nvSpPr>
      <dsp:spPr>
        <a:xfrm rot="10800712">
          <a:off x="5133667" y="3531868"/>
          <a:ext cx="622063" cy="74438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FC000">
                <a:hueOff val="-2710599"/>
                <a:satOff val="-100000"/>
                <a:lumOff val="-19805"/>
                <a:alphaOff val="0"/>
                <a:shade val="51000"/>
                <a:satMod val="130000"/>
              </a:srgbClr>
            </a:gs>
            <a:gs pos="80000">
              <a:srgbClr val="FFC000">
                <a:hueOff val="-2710599"/>
                <a:satOff val="-100000"/>
                <a:lumOff val="-19805"/>
                <a:alphaOff val="0"/>
                <a:shade val="93000"/>
                <a:satMod val="130000"/>
              </a:srgbClr>
            </a:gs>
            <a:gs pos="100000">
              <a:srgbClr val="FFC000">
                <a:hueOff val="-2710599"/>
                <a:satOff val="-100000"/>
                <a:lumOff val="-1980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 rot="10800000">
        <a:off x="5320286" y="3680765"/>
        <a:ext cx="435444" cy="446633"/>
      </dsp:txXfrm>
    </dsp:sp>
    <dsp:sp modelId="{68B8AC18-F9C0-4A65-9EA0-08FAD8076BC4}">
      <dsp:nvSpPr>
        <dsp:cNvPr id="0" name=""/>
        <dsp:cNvSpPr/>
      </dsp:nvSpPr>
      <dsp:spPr>
        <a:xfrm>
          <a:off x="681084" y="3003035"/>
          <a:ext cx="4159156" cy="18009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C000">
                <a:hueOff val="-2710599"/>
                <a:satOff val="-100000"/>
                <a:lumOff val="-19805"/>
                <a:alphaOff val="0"/>
                <a:shade val="51000"/>
                <a:satMod val="130000"/>
              </a:srgbClr>
            </a:gs>
            <a:gs pos="80000">
              <a:srgbClr val="FFC000">
                <a:hueOff val="-2710599"/>
                <a:satOff val="-100000"/>
                <a:lumOff val="-19805"/>
                <a:alphaOff val="0"/>
                <a:shade val="93000"/>
                <a:satMod val="130000"/>
              </a:srgbClr>
            </a:gs>
            <a:gs pos="100000">
              <a:srgbClr val="FFC000">
                <a:hueOff val="-2710599"/>
                <a:satOff val="-100000"/>
                <a:lumOff val="-1980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Vykoná sa overovacou doložkou prostredníctvom IS</a:t>
          </a:r>
        </a:p>
      </dsp:txBody>
      <dsp:txXfrm>
        <a:off x="733832" y="3055783"/>
        <a:ext cx="4053660" cy="169544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2BE41-D5E6-4554-BEBA-F5C544413560}">
      <dsp:nvSpPr>
        <dsp:cNvPr id="0" name=""/>
        <dsp:cNvSpPr/>
      </dsp:nvSpPr>
      <dsp:spPr>
        <a:xfrm>
          <a:off x="0" y="125124"/>
          <a:ext cx="10969482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1354" tIns="312420" rIns="851354" bIns="128016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k-SK" sz="1800" kern="12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Na účel podľa odseku 1 </a:t>
          </a:r>
          <a:r>
            <a:rPr lang="sk-SK" sz="1800" strike="sngStrike" kern="1200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môže </a:t>
          </a:r>
          <a:r>
            <a:rPr lang="sk-SK" sz="1800" kern="12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stavebník alebo ním poverený projektant </a:t>
          </a:r>
          <a:r>
            <a:rPr lang="sk-SK" sz="1800" kern="1200" dirty="0" err="1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sprístupní</a:t>
          </a:r>
          <a:r>
            <a:rPr lang="sk-SK" sz="1800" strike="sngStrike" kern="1200" dirty="0" err="1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ť</a:t>
          </a:r>
          <a:r>
            <a:rPr lang="sk-SK" sz="1800" kern="12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projektovú dokumentáciu </a:t>
          </a:r>
          <a:r>
            <a:rPr lang="sk-SK" sz="1800" u="sng" kern="1200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stavebného zámeru </a:t>
          </a:r>
          <a:r>
            <a:rPr lang="sk-SK" sz="1800" strike="sngStrike" kern="1200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v stupni </a:t>
          </a:r>
          <a:r>
            <a:rPr lang="sk-SK" sz="1800" u="sng" kern="1200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rozpracovanú v podrobnosti </a:t>
          </a:r>
          <a:r>
            <a:rPr lang="sk-SK" sz="1800" kern="1200" dirty="0" err="1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stavebn</a:t>
          </a:r>
          <a:r>
            <a:rPr lang="sk-SK" sz="1800" strike="sngStrike" kern="1200" dirty="0" err="1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ý</a:t>
          </a:r>
          <a:r>
            <a:rPr lang="sk-SK" sz="1800" u="sng" kern="1200" dirty="0" err="1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ého</a:t>
          </a:r>
          <a:r>
            <a:rPr lang="sk-SK" sz="1800" kern="12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zámer</a:t>
          </a:r>
          <a:r>
            <a:rPr lang="sk-SK" sz="1800" u="sng" kern="1200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u</a:t>
          </a:r>
          <a:r>
            <a:rPr lang="sk-SK" sz="1800" kern="12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alebo </a:t>
          </a:r>
          <a:r>
            <a:rPr lang="sk-SK" sz="1800" strike="sngStrike" kern="1200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stavebný zámer a </a:t>
          </a:r>
          <a:r>
            <a:rPr lang="sk-SK" sz="1800" kern="12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projekt</a:t>
          </a:r>
          <a:r>
            <a:rPr lang="sk-SK" sz="1800" u="sng" kern="1200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u</a:t>
          </a:r>
          <a:r>
            <a:rPr lang="sk-SK" sz="1800" kern="1200" dirty="0">
              <a:solidFill>
                <a:srgbClr val="54585A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stavby. </a:t>
          </a:r>
          <a:endParaRPr lang="en-US" sz="1800" kern="1200" dirty="0">
            <a:solidFill>
              <a:srgbClr val="54585A"/>
            </a:solidFill>
            <a:latin typeface="+mn-lt"/>
          </a:endParaRPr>
        </a:p>
      </dsp:txBody>
      <dsp:txXfrm>
        <a:off x="0" y="125124"/>
        <a:ext cx="10969482" cy="1157625"/>
      </dsp:txXfrm>
    </dsp:sp>
    <dsp:sp modelId="{0BB2BFBC-76F2-4B75-B522-989255DB66D9}">
      <dsp:nvSpPr>
        <dsp:cNvPr id="0" name=""/>
        <dsp:cNvSpPr/>
      </dsp:nvSpPr>
      <dsp:spPr>
        <a:xfrm>
          <a:off x="548474" y="2553"/>
          <a:ext cx="7678637" cy="3428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234" tIns="0" rIns="29023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1" kern="1200" dirty="0">
              <a:latin typeface="+mn-lt"/>
            </a:rPr>
            <a:t>§20 (2)</a:t>
          </a:r>
          <a:endParaRPr lang="en-US" sz="1800" b="1" kern="1200" dirty="0">
            <a:latin typeface="+mn-lt"/>
          </a:endParaRPr>
        </a:p>
      </dsp:txBody>
      <dsp:txXfrm>
        <a:off x="565213" y="19292"/>
        <a:ext cx="7645159" cy="309421"/>
      </dsp:txXfrm>
    </dsp:sp>
    <dsp:sp modelId="{29EA8E6E-0203-422D-9B8C-A43FA5014D74}">
      <dsp:nvSpPr>
        <dsp:cNvPr id="0" name=""/>
        <dsp:cNvSpPr/>
      </dsp:nvSpPr>
      <dsp:spPr>
        <a:xfrm>
          <a:off x="0" y="1485249"/>
          <a:ext cx="10969482" cy="189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2306768"/>
              <a:satOff val="-6444"/>
              <a:lumOff val="-225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1354" tIns="312420" rIns="851354" bIns="128016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k-SK" sz="1800" strike="sngStrike" kern="1200" dirty="0">
              <a:solidFill>
                <a:srgbClr val="C00000"/>
              </a:solidFill>
            </a:rPr>
            <a:t>Správny orgán môže na žiadosť stavebníka rozhodovať o stavebnom zámere a zároveň overiť projekt stavby, ak stavebník predložil v konaní súhlasné doložky súladu vydané dotknutými orgánmi a dotknutými právnickými osobami. </a:t>
          </a:r>
          <a:r>
            <a:rPr lang="sk-SK" sz="1800" u="sng" kern="1200" dirty="0">
              <a:solidFill>
                <a:srgbClr val="00B0F0"/>
              </a:solidFill>
              <a:latin typeface="+mn-lt"/>
            </a:rPr>
            <a:t>Ak je k žiadosti predložená projektová dokumentácia stavebného zámeru rozpracovaná v podrobnosti projektu stavby, správny orgán rozhodne o stavebnom zámere a po nadobudnutí právoplatnosti rozhodnutia o stavebnom zámere overí predloženú projektovú dokumentáciu ako projekt stavby. </a:t>
          </a:r>
          <a:endParaRPr lang="en-US" sz="1800" u="sng" kern="1200" dirty="0">
            <a:solidFill>
              <a:srgbClr val="00B0F0"/>
            </a:solidFill>
            <a:latin typeface="+mn-lt"/>
          </a:endParaRPr>
        </a:p>
      </dsp:txBody>
      <dsp:txXfrm>
        <a:off x="0" y="1485249"/>
        <a:ext cx="10969482" cy="1890000"/>
      </dsp:txXfrm>
    </dsp:sp>
    <dsp:sp modelId="{7D6BF398-1FDA-4A99-BCB6-33EF08DC425F}">
      <dsp:nvSpPr>
        <dsp:cNvPr id="0" name=""/>
        <dsp:cNvSpPr/>
      </dsp:nvSpPr>
      <dsp:spPr>
        <a:xfrm>
          <a:off x="548474" y="1362677"/>
          <a:ext cx="7678637" cy="342899"/>
        </a:xfrm>
        <a:prstGeom prst="roundRect">
          <a:avLst/>
        </a:prstGeom>
        <a:solidFill>
          <a:schemeClr val="accent5">
            <a:hueOff val="2306768"/>
            <a:satOff val="-6444"/>
            <a:lumOff val="-2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234" tIns="0" rIns="29023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1" kern="1200" dirty="0">
              <a:latin typeface="+mn-lt"/>
            </a:rPr>
            <a:t>§57 (3)</a:t>
          </a:r>
          <a:endParaRPr lang="en-US" sz="1800" b="1" kern="1200" dirty="0">
            <a:latin typeface="+mn-lt"/>
          </a:endParaRPr>
        </a:p>
      </dsp:txBody>
      <dsp:txXfrm>
        <a:off x="565213" y="1379416"/>
        <a:ext cx="7645159" cy="309421"/>
      </dsp:txXfrm>
    </dsp:sp>
    <dsp:sp modelId="{2EA119A1-A1F2-4F1D-87D7-C1DEB422AB59}">
      <dsp:nvSpPr>
        <dsp:cNvPr id="0" name=""/>
        <dsp:cNvSpPr/>
      </dsp:nvSpPr>
      <dsp:spPr>
        <a:xfrm>
          <a:off x="0" y="3677649"/>
          <a:ext cx="10969482" cy="1417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4613537"/>
              <a:satOff val="-12889"/>
              <a:lumOff val="-450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1354" tIns="312420" rIns="851354" bIns="128016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k-SK" sz="1800" u="sng" kern="1200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Ak predmetom konania bol stavebný zámer rozpracovaný v podrobnosti projektu stavby podľa </a:t>
          </a:r>
          <a:r>
            <a:rPr lang="sk-SK" sz="1800" u="sng" strike="noStrike" kern="1200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§ 20 ods. 2 </a:t>
          </a:r>
          <a:r>
            <a:rPr lang="sk-SK" sz="1800" u="sng" kern="1200" dirty="0">
              <a:solidFill>
                <a:srgbClr val="00B0F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a z rozhodnutia o stavebnom zámere nevyplýva požiadavka na dopracovanie projektu stavby, správny orgán po nadobudnutí právoplatnosti rozhodnutia o stavebnom zámere overí projektovú dokumentáciu stavebného zámeru ako projekt stavby. </a:t>
          </a:r>
          <a:endParaRPr lang="en-US" sz="1800" u="sng" kern="1200" dirty="0">
            <a:solidFill>
              <a:srgbClr val="00B0F0"/>
            </a:solidFill>
            <a:latin typeface="+mn-lt"/>
          </a:endParaRPr>
        </a:p>
      </dsp:txBody>
      <dsp:txXfrm>
        <a:off x="0" y="3677649"/>
        <a:ext cx="10969482" cy="1417500"/>
      </dsp:txXfrm>
    </dsp:sp>
    <dsp:sp modelId="{0B8B7D6C-234E-43E2-8D72-DB190FFEC56A}">
      <dsp:nvSpPr>
        <dsp:cNvPr id="0" name=""/>
        <dsp:cNvSpPr/>
      </dsp:nvSpPr>
      <dsp:spPr>
        <a:xfrm>
          <a:off x="548474" y="3456249"/>
          <a:ext cx="7678637" cy="442800"/>
        </a:xfrm>
        <a:prstGeom prst="roundRect">
          <a:avLst/>
        </a:prstGeom>
        <a:solidFill>
          <a:schemeClr val="accent5">
            <a:hueOff val="4613537"/>
            <a:satOff val="-12889"/>
            <a:lumOff val="-45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234" tIns="0" rIns="29023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1" kern="1200" dirty="0">
              <a:latin typeface="+mn-lt"/>
            </a:rPr>
            <a:t>§65 (4)</a:t>
          </a:r>
          <a:endParaRPr lang="en-US" sz="1800" b="1" kern="1200" dirty="0">
            <a:solidFill>
              <a:srgbClr val="54585A"/>
            </a:solidFill>
            <a:latin typeface="+mn-lt"/>
          </a:endParaRPr>
        </a:p>
      </dsp:txBody>
      <dsp:txXfrm>
        <a:off x="570090" y="3477865"/>
        <a:ext cx="7635405" cy="39956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41B43D-D16A-4A44-B5C3-A3316627AF09}">
      <dsp:nvSpPr>
        <dsp:cNvPr id="0" name=""/>
        <dsp:cNvSpPr/>
      </dsp:nvSpPr>
      <dsp:spPr>
        <a:xfrm>
          <a:off x="2430" y="913528"/>
          <a:ext cx="7706059" cy="2673916"/>
        </a:xfrm>
        <a:prstGeom prst="chevron">
          <a:avLst>
            <a:gd name="adj" fmla="val 40000"/>
          </a:avLst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4BC85-C0F1-4EE0-B0E4-7C98EF2865E3}">
      <dsp:nvSpPr>
        <dsp:cNvPr id="0" name=""/>
        <dsp:cNvSpPr/>
      </dsp:nvSpPr>
      <dsp:spPr>
        <a:xfrm>
          <a:off x="1246596" y="2075583"/>
          <a:ext cx="8399867" cy="28860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600" kern="1200" noProof="0" dirty="0">
              <a:solidFill>
                <a:srgbClr val="54585A"/>
              </a:solidFill>
            </a:rPr>
            <a:t>Stavebné práce, ktoré sa uskutočňujú bez overeného projektu stavby alebo v rozpore s ním, sa považujú za nepovolené stavebné práce; </a:t>
          </a:r>
          <a:r>
            <a:rPr lang="sk-SK" sz="2800" kern="1200" noProof="0" dirty="0">
              <a:solidFill>
                <a:srgbClr val="54585A"/>
              </a:solidFill>
            </a:rPr>
            <a:t>(konanie o SZ zastaví ak sa už stavia §56)</a:t>
          </a:r>
        </a:p>
      </dsp:txBody>
      <dsp:txXfrm>
        <a:off x="1331126" y="2160113"/>
        <a:ext cx="8230807" cy="271701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4B273-57EC-486E-974C-FAA9B2A4D06E}">
      <dsp:nvSpPr>
        <dsp:cNvPr id="0" name=""/>
        <dsp:cNvSpPr/>
      </dsp:nvSpPr>
      <dsp:spPr>
        <a:xfrm rot="16200000">
          <a:off x="191930" y="-186670"/>
          <a:ext cx="4687220" cy="5060560"/>
        </a:xfrm>
        <a:prstGeom prst="snip2Diag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/>
            <a:t>Ak sa na stavbe majú uskutočniť stavebné práce vedúce k </a:t>
          </a:r>
          <a:r>
            <a:rPr lang="sk-SK" sz="1800" b="1" kern="1200" dirty="0"/>
            <a:t>odchýlke</a:t>
          </a:r>
          <a:r>
            <a:rPr lang="sk-SK" sz="1800" kern="1200" dirty="0"/>
            <a:t> od overeného projektu stavby, môže stavebník na návrh stavbyvedúceho, projektanta alebo stavebného dozoru pred ich uskutočnením zvolať </a:t>
          </a:r>
          <a:r>
            <a:rPr lang="sk-SK" sz="1800" b="1" kern="1200" dirty="0"/>
            <a:t>mimoriadnu kontrolnú prehliadku </a:t>
          </a:r>
          <a:r>
            <a:rPr lang="sk-SK" sz="1800" kern="1200" dirty="0"/>
            <a:t>stavby. Ak odchýlky nie sú v rozpore s rozhodnutím o stavebnom zámere a podmienkami DO v ZS a vyjadreniach DO PO, </a:t>
          </a:r>
          <a:r>
            <a:rPr lang="sk-SK" sz="1800" u="sng" kern="1200" dirty="0">
              <a:solidFill>
                <a:srgbClr val="0070C0"/>
              </a:solidFill>
            </a:rPr>
            <a:t>a nie sú dotknuté práva vlastníka pozemku alebo vlastníka stavby, ak nie je stavebníkom, vo väčšom rozsahu, ako vyplýva z rozhodnutia o stavebnom zámere </a:t>
          </a:r>
          <a:r>
            <a:rPr lang="sk-SK" sz="1800" kern="1200" dirty="0"/>
            <a:t>projektant ich vyznačí v projekte stavby, stavbyvedúci ich uvedie v zápisnici a zaznamená v stavebnom denníku.</a:t>
          </a:r>
          <a:endParaRPr lang="en-US" sz="1800" kern="1200" dirty="0"/>
        </a:p>
      </dsp:txBody>
      <dsp:txXfrm rot="5400000">
        <a:off x="395869" y="390609"/>
        <a:ext cx="4279342" cy="3906002"/>
      </dsp:txXfrm>
    </dsp:sp>
    <dsp:sp modelId="{69DEC94F-161F-4D46-9485-7978E8335BA2}">
      <dsp:nvSpPr>
        <dsp:cNvPr id="0" name=""/>
        <dsp:cNvSpPr/>
      </dsp:nvSpPr>
      <dsp:spPr>
        <a:xfrm rot="16200000">
          <a:off x="5632033" y="-186670"/>
          <a:ext cx="4687220" cy="5060560"/>
        </a:xfrm>
        <a:prstGeom prst="snip2DiagRect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/>
            <a:t>Ak sa stavebný úrad nezúčastnil mimoriadnej kontrolnej prehliadky, stavebník mu </a:t>
          </a:r>
          <a:r>
            <a:rPr lang="sk-SK" sz="2000" b="1" kern="1200" dirty="0"/>
            <a:t>zašle zápisnicu na odsúhlasenie</a:t>
          </a:r>
          <a:r>
            <a:rPr lang="sk-SK" sz="2000" kern="1200" dirty="0"/>
            <a:t>. Stavebný úrad zápisnicu </a:t>
          </a:r>
          <a:r>
            <a:rPr lang="sk-SK" sz="2000" b="1" kern="1200" dirty="0"/>
            <a:t>odsúhlasí do </a:t>
          </a:r>
          <a:r>
            <a:rPr lang="sk-SK" sz="2000" b="1" strike="sngStrike" kern="1200" dirty="0">
              <a:solidFill>
                <a:schemeClr val="accent1">
                  <a:lumMod val="40000"/>
                  <a:lumOff val="60000"/>
                </a:schemeClr>
              </a:solidFill>
            </a:rPr>
            <a:t>troch </a:t>
          </a:r>
          <a:r>
            <a:rPr lang="sk-SK" sz="2000" b="1" u="sng" kern="1200" dirty="0">
              <a:solidFill>
                <a:srgbClr val="00B0F0"/>
              </a:solidFill>
            </a:rPr>
            <a:t>siedmich pracovných </a:t>
          </a:r>
          <a:r>
            <a:rPr lang="sk-SK" sz="2000" b="1" kern="1200" dirty="0"/>
            <a:t>dní </a:t>
          </a:r>
          <a:r>
            <a:rPr lang="sk-SK" sz="2000" kern="1200" dirty="0"/>
            <a:t>odo dňa doručenia a zaznamená v </a:t>
          </a:r>
          <a:r>
            <a:rPr lang="sk-SK" sz="2000" b="1" kern="1200" dirty="0"/>
            <a:t>informačnom systéme</a:t>
          </a:r>
          <a:r>
            <a:rPr lang="sk-SK" sz="2000" kern="1200" dirty="0"/>
            <a:t>. Ak odchýlky od overeného projektu stavby </a:t>
          </a:r>
          <a:r>
            <a:rPr lang="sk-SK" sz="2000" b="1" kern="1200" dirty="0"/>
            <a:t>nie je možné povoliť</a:t>
          </a:r>
          <a:r>
            <a:rPr lang="sk-SK" sz="2000" kern="1200" dirty="0"/>
            <a:t>, </a:t>
          </a:r>
          <a:r>
            <a:rPr lang="sk-SK" sz="2000" b="1" kern="1200" dirty="0"/>
            <a:t>určí stavebný úrad, že je potrebné overenie zmeny projektu stavby alebo nové konanie o stavebnom zámere</a:t>
          </a:r>
          <a:r>
            <a:rPr lang="sk-SK" sz="2000" kern="1200" dirty="0"/>
            <a:t>.</a:t>
          </a:r>
          <a:endParaRPr lang="en-US" sz="2000" kern="1200" dirty="0"/>
        </a:p>
      </dsp:txBody>
      <dsp:txXfrm rot="5400000">
        <a:off x="5835972" y="390609"/>
        <a:ext cx="4279342" cy="390600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5E1D8-31E8-40DB-B0D8-8A9D4A36551F}">
      <dsp:nvSpPr>
        <dsp:cNvPr id="0" name=""/>
        <dsp:cNvSpPr/>
      </dsp:nvSpPr>
      <dsp:spPr>
        <a:xfrm>
          <a:off x="0" y="2375"/>
          <a:ext cx="10908747" cy="99095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u="sng" kern="1200" dirty="0" err="1">
              <a:solidFill>
                <a:srgbClr val="0070C0"/>
              </a:solidFill>
            </a:rPr>
            <a:t>Dokončenú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stavbu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alebo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jej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časť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spôsobilú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na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samostatné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užívanie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možno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užívať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len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na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účel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určený</a:t>
          </a:r>
          <a:r>
            <a:rPr lang="en-US" sz="1700" u="sng" kern="1200" dirty="0">
              <a:solidFill>
                <a:srgbClr val="0070C0"/>
              </a:solidFill>
            </a:rPr>
            <a:t> v </a:t>
          </a:r>
          <a:r>
            <a:rPr lang="en-US" sz="1700" u="sng" kern="1200" dirty="0" err="1">
              <a:solidFill>
                <a:srgbClr val="0070C0"/>
              </a:solidFill>
            </a:rPr>
            <a:t>kolaudačnom</a:t>
          </a:r>
          <a:r>
            <a:rPr lang="en-US" sz="1700" u="sng" kern="1200" dirty="0">
              <a:solidFill>
                <a:srgbClr val="0070C0"/>
              </a:solidFill>
            </a:rPr>
            <a:t> </a:t>
          </a:r>
          <a:r>
            <a:rPr lang="en-US" sz="1700" u="sng" kern="1200" dirty="0" err="1">
              <a:solidFill>
                <a:srgbClr val="0070C0"/>
              </a:solidFill>
            </a:rPr>
            <a:t>osvedčení</a:t>
          </a:r>
          <a:r>
            <a:rPr lang="en-US" sz="1700" u="sng" kern="1200" dirty="0">
              <a:solidFill>
                <a:srgbClr val="0070C0"/>
              </a:solidFill>
            </a:rPr>
            <a:t>, </a:t>
          </a:r>
          <a:r>
            <a:rPr lang="en-US" sz="1700" u="sng" kern="1200" dirty="0" err="1">
              <a:solidFill>
                <a:srgbClr val="0070C0"/>
              </a:solidFill>
            </a:rPr>
            <a:t>ktoré</a:t>
          </a:r>
          <a:r>
            <a:rPr lang="en-US" sz="1700" u="sng" kern="1200" dirty="0">
              <a:solidFill>
                <a:srgbClr val="0070C0"/>
              </a:solidFill>
            </a:rPr>
            <a:t> je </a:t>
          </a:r>
          <a:r>
            <a:rPr lang="sk-SK" sz="1700" kern="1200" dirty="0">
              <a:solidFill>
                <a:srgbClr val="54585A"/>
              </a:solidFill>
            </a:rPr>
            <a:t>dokladom o kolaudácii stavby </a:t>
          </a:r>
          <a:r>
            <a:rPr lang="sk-SK" sz="1700" strike="sngStrike" kern="1200" dirty="0">
              <a:solidFill>
                <a:srgbClr val="C00000"/>
              </a:solidFill>
            </a:rPr>
            <a:t>je kolaudačné osvedčenie</a:t>
          </a:r>
          <a:r>
            <a:rPr lang="sk-SK" sz="1700" kern="1200" dirty="0">
              <a:solidFill>
                <a:srgbClr val="54585A"/>
              </a:solidFill>
            </a:rPr>
            <a:t>. Kolaudačné osvedčenie je osobitným dokladom podľa § 47 ods. 7 správneho poriadku </a:t>
          </a:r>
          <a:r>
            <a:rPr lang="sk-SK" sz="1700" u="sng" kern="1200" dirty="0">
              <a:solidFill>
                <a:srgbClr val="0070C0"/>
              </a:solidFill>
            </a:rPr>
            <a:t>a nie je možné proti nemu podať odvolanie</a:t>
          </a:r>
          <a:r>
            <a:rPr lang="sk-SK" sz="1700" kern="1200" dirty="0">
              <a:solidFill>
                <a:srgbClr val="54585A"/>
              </a:solidFill>
            </a:rPr>
            <a:t>.</a:t>
          </a:r>
          <a:endParaRPr lang="en-US" sz="1700" kern="1200" dirty="0">
            <a:solidFill>
              <a:srgbClr val="54585A"/>
            </a:solidFill>
          </a:endParaRPr>
        </a:p>
      </dsp:txBody>
      <dsp:txXfrm>
        <a:off x="48375" y="50750"/>
        <a:ext cx="10811997" cy="894208"/>
      </dsp:txXfrm>
    </dsp:sp>
    <dsp:sp modelId="{D4C821D9-BA7A-47D0-AC17-C38755E2EA40}">
      <dsp:nvSpPr>
        <dsp:cNvPr id="0" name=""/>
        <dsp:cNvSpPr/>
      </dsp:nvSpPr>
      <dsp:spPr>
        <a:xfrm>
          <a:off x="0" y="1005778"/>
          <a:ext cx="10908747" cy="990958"/>
        </a:xfrm>
        <a:prstGeom prst="roundRect">
          <a:avLst/>
        </a:prstGeom>
        <a:solidFill>
          <a:schemeClr val="accent5">
            <a:hueOff val="1153384"/>
            <a:satOff val="-3222"/>
            <a:lumOff val="-11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u="sng" kern="1200" dirty="0">
              <a:solidFill>
                <a:srgbClr val="0070C0"/>
              </a:solidFill>
            </a:rPr>
            <a:t>Ak sa má budova užívať na viac účelov, v kolaudačnom osvedčení sa okrem hlavného účelu uvedú aj ostatné účely spolu s prislúchajúcimi podielmi podlahovej plochy.</a:t>
          </a:r>
          <a:endParaRPr lang="en-US" sz="1700" u="sng" kern="1200" dirty="0">
            <a:solidFill>
              <a:srgbClr val="0070C0"/>
            </a:solidFill>
          </a:endParaRPr>
        </a:p>
      </dsp:txBody>
      <dsp:txXfrm>
        <a:off x="48375" y="1054153"/>
        <a:ext cx="10811997" cy="894208"/>
      </dsp:txXfrm>
    </dsp:sp>
    <dsp:sp modelId="{6EDA0920-3607-46B9-BC87-212916D44005}">
      <dsp:nvSpPr>
        <dsp:cNvPr id="0" name=""/>
        <dsp:cNvSpPr/>
      </dsp:nvSpPr>
      <dsp:spPr>
        <a:xfrm>
          <a:off x="0" y="2009181"/>
          <a:ext cx="10908747" cy="990958"/>
        </a:xfrm>
        <a:prstGeom prst="roundRect">
          <a:avLst/>
        </a:prstGeom>
        <a:solidFill>
          <a:schemeClr val="accent5">
            <a:hueOff val="2306768"/>
            <a:satOff val="-6444"/>
            <a:lumOff val="-2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kern="1200" dirty="0">
              <a:solidFill>
                <a:srgbClr val="54585A"/>
              </a:solidFill>
            </a:rPr>
            <a:t>Kolaudačným osvedčením správny orgán osvedčuje stavebno-technickú spôsobilosť stavby na projektovaný účel. Prílohou kolaudačného osvedčenia je dokumentácia skutočného zhotovenia stavby.</a:t>
          </a:r>
          <a:endParaRPr lang="en-US" sz="1700" kern="1200" dirty="0">
            <a:solidFill>
              <a:srgbClr val="54585A"/>
            </a:solidFill>
          </a:endParaRPr>
        </a:p>
      </dsp:txBody>
      <dsp:txXfrm>
        <a:off x="48375" y="2057556"/>
        <a:ext cx="10811997" cy="894208"/>
      </dsp:txXfrm>
    </dsp:sp>
    <dsp:sp modelId="{26C416D9-A2FE-4804-829C-5E928E995510}">
      <dsp:nvSpPr>
        <dsp:cNvPr id="0" name=""/>
        <dsp:cNvSpPr/>
      </dsp:nvSpPr>
      <dsp:spPr>
        <a:xfrm>
          <a:off x="0" y="3012585"/>
          <a:ext cx="10908747" cy="990958"/>
        </a:xfrm>
        <a:prstGeom prst="roundRect">
          <a:avLst/>
        </a:prstGeom>
        <a:solidFill>
          <a:schemeClr val="accent5">
            <a:hueOff val="3460153"/>
            <a:satOff val="-9667"/>
            <a:lumOff val="-33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kern="1200" dirty="0"/>
            <a:t>Kolaudačné osvedčenie nenahrádza povolenie prevádzky podľa osobitných predpisov.</a:t>
          </a:r>
          <a:endParaRPr lang="en-US" sz="1700" kern="1200" dirty="0"/>
        </a:p>
      </dsp:txBody>
      <dsp:txXfrm>
        <a:off x="48375" y="3060960"/>
        <a:ext cx="10811997" cy="894208"/>
      </dsp:txXfrm>
    </dsp:sp>
    <dsp:sp modelId="{22BB7D4A-D1F8-4E3B-94B8-B5001DF7D785}">
      <dsp:nvSpPr>
        <dsp:cNvPr id="0" name=""/>
        <dsp:cNvSpPr/>
      </dsp:nvSpPr>
      <dsp:spPr>
        <a:xfrm>
          <a:off x="0" y="4015988"/>
          <a:ext cx="10908747" cy="990958"/>
        </a:xfrm>
        <a:prstGeom prst="roundRect">
          <a:avLst/>
        </a:prstGeom>
        <a:solidFill>
          <a:schemeClr val="accent5">
            <a:hueOff val="4613537"/>
            <a:satOff val="-12889"/>
            <a:lumOff val="-45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kern="1200" dirty="0"/>
            <a:t>Správny orgán oznámi vydanie kolaudačného osvedčenia dotknutým orgánom </a:t>
          </a:r>
          <a:r>
            <a:rPr lang="sk-SK" sz="1700" u="sng" kern="1200" dirty="0">
              <a:solidFill>
                <a:srgbClr val="00B0F0"/>
              </a:solidFill>
            </a:rPr>
            <a:t>a dotknutým právnickým osobám</a:t>
          </a:r>
          <a:r>
            <a:rPr lang="sk-SK" sz="1700" kern="1200" dirty="0"/>
            <a:t>.</a:t>
          </a:r>
          <a:endParaRPr lang="en-US" sz="1700" kern="1200" dirty="0"/>
        </a:p>
      </dsp:txBody>
      <dsp:txXfrm>
        <a:off x="48375" y="4064363"/>
        <a:ext cx="10811997" cy="8942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4"/>
            <a:ext cx="2949715" cy="49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0" tIns="46475" rIns="92950" bIns="46475" numCol="1" anchor="t" anchorCtr="0" compatLnSpc="1">
            <a:prstTxWarp prst="textNoShape">
              <a:avLst/>
            </a:prstTxWarp>
          </a:bodyPr>
          <a:lstStyle>
            <a:lvl1pPr eaLnBrk="0" hangingPunct="0">
              <a:defRPr b="0"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360" y="4"/>
            <a:ext cx="2949715" cy="49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0" tIns="46475" rIns="92950" bIns="4647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b="0"/>
            </a:lvl1pPr>
          </a:lstStyle>
          <a:p>
            <a:pPr>
              <a:defRPr/>
            </a:pPr>
            <a:fld id="{8A969731-CEC1-4BE6-B9EF-B135A7F05814}" type="datetime1">
              <a:rPr lang="en-US"/>
              <a:pPr>
                <a:defRPr/>
              </a:pPr>
              <a:t>3/30/2026</a:t>
            </a:fld>
            <a:endParaRPr lang="en-US" dirty="0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6" y="9445019"/>
            <a:ext cx="2949715" cy="49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0" tIns="46475" rIns="92950" bIns="46475" numCol="1" anchor="b" anchorCtr="0" compatLnSpc="1">
            <a:prstTxWarp prst="textNoShape">
              <a:avLst/>
            </a:prstTxWarp>
          </a:bodyPr>
          <a:lstStyle>
            <a:lvl1pPr eaLnBrk="0" hangingPunct="0">
              <a:defRPr b="0"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360" y="9445019"/>
            <a:ext cx="2949715" cy="49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0" tIns="46475" rIns="92950" bIns="4647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b="0"/>
            </a:lvl1pPr>
          </a:lstStyle>
          <a:p>
            <a:pPr>
              <a:defRPr/>
            </a:pPr>
            <a:fld id="{D2D9FCD6-B9A3-40EC-AEBB-34018557FB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819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4"/>
            <a:ext cx="2949715" cy="49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0" tIns="46475" rIns="92950" bIns="46475" numCol="1" anchor="t" anchorCtr="0" compatLnSpc="1">
            <a:prstTxWarp prst="textNoShape">
              <a:avLst/>
            </a:prstTxWarp>
          </a:bodyPr>
          <a:lstStyle>
            <a:lvl1pPr eaLnBrk="0" hangingPunct="0">
              <a:defRPr b="0"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360" y="4"/>
            <a:ext cx="2949715" cy="49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0" tIns="46475" rIns="92950" bIns="4647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b="0"/>
            </a:lvl1pPr>
          </a:lstStyle>
          <a:p>
            <a:pPr>
              <a:defRPr/>
            </a:pPr>
            <a:fld id="{070D907A-9A7A-4179-99D8-6308BBBB8EFF}" type="datetime1">
              <a:rPr lang="en-GB"/>
              <a:pPr>
                <a:defRPr/>
              </a:pPr>
              <a:t>30/03/2026</a:t>
            </a:fld>
            <a:endParaRPr lang="en-GB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900" y="747713"/>
            <a:ext cx="6627813" cy="372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182" y="4724222"/>
            <a:ext cx="5443257" cy="447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0" tIns="46475" rIns="92950" bIns="464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" y="9445019"/>
            <a:ext cx="2949715" cy="49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0" tIns="46475" rIns="92950" bIns="46475" numCol="1" anchor="b" anchorCtr="0" compatLnSpc="1">
            <a:prstTxWarp prst="textNoShape">
              <a:avLst/>
            </a:prstTxWarp>
          </a:bodyPr>
          <a:lstStyle>
            <a:lvl1pPr eaLnBrk="0" hangingPunct="0">
              <a:defRPr b="0"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360" y="9445019"/>
            <a:ext cx="2949715" cy="49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0" tIns="46475" rIns="92950" bIns="4647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b="0"/>
            </a:lvl1pPr>
          </a:lstStyle>
          <a:p>
            <a:pPr>
              <a:defRPr/>
            </a:pPr>
            <a:fld id="{366FF437-85BE-4FC9-A799-FC0717CA0F9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8343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0"/>
        <a:cs typeface="Arial Unicode MS" pitchFamily="3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Arial Unicode MS" pitchFamily="34" charset="-128"/>
        <a:cs typeface="Arial Unicode MS" pitchFamily="34" charset="-128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Arial Unicode MS" pitchFamily="34" charset="-128"/>
        <a:cs typeface="Arial Unicode MS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Arial Unicode MS" pitchFamily="34" charset="-128"/>
        <a:cs typeface="Arial Unicode MS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6FF437-85BE-4FC9-A799-FC0717CA0F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272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6FF437-85BE-4FC9-A799-FC0717CA0F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706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6FF437-85BE-4FC9-A799-FC0717CA0F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729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700784"/>
            <a:ext cx="7022592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defRPr sz="2600">
                <a:solidFill>
                  <a:srgbClr val="464749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599" y="2295149"/>
            <a:ext cx="7022592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eaLnBrk="1" hangingPunct="1">
              <a:spcBef>
                <a:spcPct val="0"/>
              </a:spcBef>
              <a:buFontTx/>
              <a:buNone/>
              <a:defRPr sz="2000">
                <a:solidFill>
                  <a:srgbClr val="00A69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23437395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700784"/>
            <a:ext cx="7022592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defRPr sz="2600">
                <a:solidFill>
                  <a:srgbClr val="464749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5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599" y="2295149"/>
            <a:ext cx="7022592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eaLnBrk="1" hangingPunct="1">
              <a:spcBef>
                <a:spcPct val="0"/>
              </a:spcBef>
              <a:buFontTx/>
              <a:buNone/>
              <a:defRPr sz="2000">
                <a:solidFill>
                  <a:srgbClr val="00A69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pic>
        <p:nvPicPr>
          <p:cNvPr id="4" name="Picture 3" descr="_Background image-white (color)-0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5392" y="1987888"/>
            <a:ext cx="7366608" cy="45844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0" y="6390000"/>
            <a:ext cx="12192000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Picture 5" descr="SqPB Logo - 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  <p:pic>
        <p:nvPicPr>
          <p:cNvPr id="7" name="Picture 6" descr="_Background image-white (color)-01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5392" y="1987888"/>
            <a:ext cx="7366608" cy="458446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0" y="6390000"/>
            <a:ext cx="12192000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9" name="Picture 8" descr="SqPB Logo - 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64266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700784"/>
            <a:ext cx="7022592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defRPr sz="2600">
                <a:solidFill>
                  <a:srgbClr val="464749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599" y="2295149"/>
            <a:ext cx="7022592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eaLnBrk="1" hangingPunct="1">
              <a:spcBef>
                <a:spcPct val="0"/>
              </a:spcBef>
              <a:buFontTx/>
              <a:buNone/>
              <a:defRPr sz="2000">
                <a:solidFill>
                  <a:srgbClr val="00A69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0" y="6390000"/>
            <a:ext cx="12192000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242048" y="2944368"/>
            <a:ext cx="4352544" cy="32552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1" name="Picture 10" descr="SqPB Logo - 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6390000"/>
            <a:ext cx="12192000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8" name="Picture 7" descr="SqPB Logo - 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70547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6398640"/>
            <a:ext cx="12192000" cy="468000"/>
          </a:xfrm>
          <a:prstGeom prst="rect">
            <a:avLst/>
          </a:prstGeom>
          <a:solidFill>
            <a:srgbClr val="6D207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956816"/>
            <a:ext cx="7023432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defRPr sz="2600">
                <a:solidFill>
                  <a:srgbClr val="464749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9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560325"/>
            <a:ext cx="7023432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eaLnBrk="1" hangingPunct="1">
              <a:spcBef>
                <a:spcPct val="0"/>
              </a:spcBef>
              <a:buFontTx/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pic>
        <p:nvPicPr>
          <p:cNvPr id="10" name="Picture 9" descr="SqPB Logo - 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6398640"/>
            <a:ext cx="12192000" cy="468000"/>
          </a:xfrm>
          <a:prstGeom prst="rect">
            <a:avLst/>
          </a:prstGeom>
          <a:solidFill>
            <a:srgbClr val="6D207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9" name="Picture 8" descr="SqPB Logo - 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45130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6398640"/>
            <a:ext cx="12192000" cy="468000"/>
          </a:xfrm>
          <a:prstGeom prst="rect">
            <a:avLst/>
          </a:prstGeom>
          <a:solidFill>
            <a:srgbClr val="FC4C0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956816"/>
            <a:ext cx="7023432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defRPr sz="2600">
                <a:solidFill>
                  <a:srgbClr val="464749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9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560325"/>
            <a:ext cx="7023432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eaLnBrk="1" hangingPunct="1">
              <a:spcBef>
                <a:spcPct val="0"/>
              </a:spcBef>
              <a:buFontTx/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pic>
        <p:nvPicPr>
          <p:cNvPr id="9" name="Picture 8" descr="SqPB Logo - 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6398640"/>
            <a:ext cx="12192000" cy="468000"/>
          </a:xfrm>
          <a:prstGeom prst="rect">
            <a:avLst/>
          </a:prstGeom>
          <a:solidFill>
            <a:srgbClr val="FC4C0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pic>
        <p:nvPicPr>
          <p:cNvPr id="11" name="Picture 10" descr="SqPB Logo - 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261371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6398640"/>
            <a:ext cx="12192000" cy="468000"/>
          </a:xfrm>
          <a:prstGeom prst="rect">
            <a:avLst/>
          </a:prstGeom>
          <a:solidFill>
            <a:srgbClr val="509E2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956816"/>
            <a:ext cx="7023432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defRPr sz="2600">
                <a:solidFill>
                  <a:srgbClr val="464749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9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560325"/>
            <a:ext cx="7023432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eaLnBrk="1" hangingPunct="1">
              <a:spcBef>
                <a:spcPct val="0"/>
              </a:spcBef>
              <a:buFontTx/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pic>
        <p:nvPicPr>
          <p:cNvPr id="10" name="Picture 9" descr="SqPB Logo - 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978669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0" y="6398640"/>
            <a:ext cx="12192000" cy="468000"/>
          </a:xfrm>
          <a:prstGeom prst="rect">
            <a:avLst/>
          </a:prstGeom>
          <a:solidFill>
            <a:srgbClr val="FFBC2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8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956816"/>
            <a:ext cx="7023432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defRPr sz="2600">
                <a:solidFill>
                  <a:srgbClr val="464749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9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685659"/>
            <a:ext cx="7023432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eaLnBrk="1" hangingPunct="1">
              <a:spcBef>
                <a:spcPct val="0"/>
              </a:spcBef>
              <a:buFontTx/>
              <a:buNone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pic>
        <p:nvPicPr>
          <p:cNvPr id="11" name="Picture 10" descr="SqPB Logo - 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  <p:pic>
        <p:nvPicPr>
          <p:cNvPr id="7" name="Picture 6" descr="SqPB Logo - 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2831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0"/>
            <a:ext cx="9171088" cy="11430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rgbClr val="00A69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09601" y="1341438"/>
            <a:ext cx="10966451" cy="486886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228600">
              <a:buClr>
                <a:srgbClr val="6D2077"/>
              </a:buClr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0425" indent="-174625">
              <a:buClr>
                <a:srgbClr val="FC4C02"/>
              </a:buClr>
              <a:buFont typeface="Arial" panose="020B0604020202020204" pitchFamily="34" charset="0"/>
              <a:buChar char="•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-228600">
              <a:buFont typeface="Arial" panose="020B0604020202020204" pitchFamily="34" charset="0"/>
              <a:buChar char="-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-228600">
              <a:buFont typeface="Arial" panose="020B0604020202020204" pitchFamily="34" charset="0"/>
              <a:buChar char="–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 descr="SqPB Logo - 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 txBox="1">
            <a:spLocks/>
          </p:cNvSpPr>
          <p:nvPr userDrawn="1"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</p:spTree>
    <p:extLst>
      <p:ext uri="{BB962C8B-B14F-4D97-AF65-F5344CB8AC3E}">
        <p14:creationId xmlns:p14="http://schemas.microsoft.com/office/powerpoint/2010/main" val="2444632776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ubhea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" name="Picture 9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9171088" cy="11430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rgbClr val="00A69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600" y="1236663"/>
            <a:ext cx="10972800" cy="45085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2000" b="1">
                <a:solidFill>
                  <a:srgbClr val="898D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143000" indent="0">
              <a:buFontTx/>
              <a:buNone/>
              <a:defRPr/>
            </a:lvl4pPr>
            <a:lvl5pPr marL="16002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609600" y="1687513"/>
            <a:ext cx="10972800" cy="45466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228600">
              <a:buClr>
                <a:srgbClr val="6D2077"/>
              </a:buClr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0425" indent="-174625">
              <a:buClr>
                <a:srgbClr val="FC4C02"/>
              </a:buClr>
              <a:buFont typeface="Arial" panose="020B0604020202020204" pitchFamily="34" charset="0"/>
              <a:buChar char="•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-228600">
              <a:buFont typeface="Arial" panose="020B0604020202020204" pitchFamily="34" charset="0"/>
              <a:buChar char="-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-228600">
              <a:buFont typeface="Arial" panose="020B0604020202020204" pitchFamily="34" charset="0"/>
              <a:buChar char="–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 descr="SqPB Logo - 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551864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9" name="Picture 8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338"/>
            <a:ext cx="9171088" cy="1072662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rgbClr val="00A69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09601" y="1354139"/>
            <a:ext cx="10966451" cy="4808537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indent="-342900">
              <a:buClr>
                <a:srgbClr val="6D2077"/>
              </a:buClr>
              <a:buFont typeface="+mj-lt"/>
              <a:buAutoNum type="arabicPeriod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28700" indent="-342900">
              <a:buClr>
                <a:srgbClr val="FC4C02"/>
              </a:buClr>
              <a:buFont typeface="+mj-lt"/>
              <a:buAutoNum type="arabicPeriod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 typeface="+mj-lt"/>
              <a:buAutoNum type="arabicPeriod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 typeface="+mj-lt"/>
              <a:buAutoNum type="arabicPeriod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2" name="Picture 11" descr="SqPB Logo - 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5"/>
          <p:cNvSpPr txBox="1">
            <a:spLocks/>
          </p:cNvSpPr>
          <p:nvPr userDrawn="1"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</p:spTree>
    <p:extLst>
      <p:ext uri="{BB962C8B-B14F-4D97-AF65-F5344CB8AC3E}">
        <p14:creationId xmlns:p14="http://schemas.microsoft.com/office/powerpoint/2010/main" val="4138947682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ubhea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" name="Picture 9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388"/>
            <a:ext cx="9171088" cy="1129612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rgbClr val="00A69D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601" y="1210625"/>
            <a:ext cx="10966451" cy="45720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2000" b="1">
                <a:solidFill>
                  <a:srgbClr val="898D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143000" indent="0">
              <a:buFontTx/>
              <a:buNone/>
              <a:defRPr/>
            </a:lvl4pPr>
            <a:lvl5pPr marL="16002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609601" y="1668465"/>
            <a:ext cx="10966451" cy="4541837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indent="-342900">
              <a:buClr>
                <a:srgbClr val="6D2077"/>
              </a:buClr>
              <a:buFont typeface="+mj-lt"/>
              <a:buAutoNum type="arabicPeriod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28700" indent="-342900">
              <a:buClr>
                <a:srgbClr val="FC4C02"/>
              </a:buClr>
              <a:buFont typeface="+mj-lt"/>
              <a:buAutoNum type="arabicPeriod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 typeface="+mj-lt"/>
              <a:buAutoNum type="arabicPeriod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 typeface="+mj-lt"/>
              <a:buAutoNum type="arabicPeriod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3" name="Picture 12" descr="SqPB Logo - 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965677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" name="Picture 9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20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388"/>
            <a:ext cx="9171088" cy="1129612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rgbClr val="00A69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609600" y="1389068"/>
            <a:ext cx="5181600" cy="4829175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228600">
              <a:buClr>
                <a:srgbClr val="6D2077"/>
              </a:buClr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0425" indent="-174625">
              <a:buClr>
                <a:srgbClr val="FC4C02"/>
              </a:buClr>
              <a:buFont typeface="Arial" panose="020B0604020202020204" pitchFamily="34" charset="0"/>
              <a:buChar char="•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-228600">
              <a:buFont typeface="Arial" panose="020B0604020202020204" pitchFamily="34" charset="0"/>
              <a:buChar char="-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-228600">
              <a:buFont typeface="Arial" panose="020B0604020202020204" pitchFamily="34" charset="0"/>
              <a:buChar char="–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5"/>
          <p:cNvSpPr>
            <a:spLocks noGrp="1"/>
          </p:cNvSpPr>
          <p:nvPr>
            <p:ph sz="quarter" idx="13"/>
          </p:nvPr>
        </p:nvSpPr>
        <p:spPr>
          <a:xfrm>
            <a:off x="6394644" y="1389068"/>
            <a:ext cx="5181600" cy="4829175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228600">
              <a:buClr>
                <a:srgbClr val="6D2077"/>
              </a:buClr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0425" indent="-174625">
              <a:buClr>
                <a:srgbClr val="FC4C02"/>
              </a:buClr>
              <a:buFont typeface="Arial" panose="020B0604020202020204" pitchFamily="34" charset="0"/>
              <a:buChar char="•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-228600">
              <a:buFont typeface="Arial" panose="020B0604020202020204" pitchFamily="34" charset="0"/>
              <a:buChar char="-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-228600">
              <a:buFont typeface="Arial" panose="020B0604020202020204" pitchFamily="34" charset="0"/>
              <a:buChar char="–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3" name="Picture 12" descr="SqPB Logo - 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986440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2" name="Picture 11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21" name="Straight Connector 20"/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23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9171088" cy="1132638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9600" y="1235075"/>
            <a:ext cx="5181600" cy="54864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rgbClr val="898D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None/>
              <a:defRPr/>
            </a:lvl2pPr>
            <a:lvl3pPr marL="685800" indent="0">
              <a:buNone/>
              <a:defRPr/>
            </a:lvl3pPr>
            <a:lvl4pPr marL="1143000" indent="0">
              <a:buNone/>
              <a:defRPr/>
            </a:lvl4pPr>
            <a:lvl5pPr marL="16002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609600" y="1784350"/>
            <a:ext cx="5181600" cy="4572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228600">
              <a:buClr>
                <a:srgbClr val="6D2077"/>
              </a:buClr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0425" indent="-174625">
              <a:buClr>
                <a:srgbClr val="FC4C02"/>
              </a:buClr>
              <a:buFont typeface="Arial" panose="020B0604020202020204" pitchFamily="34" charset="0"/>
              <a:buChar char="•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-228600">
              <a:buFont typeface="Arial" panose="020B0604020202020204" pitchFamily="34" charset="0"/>
              <a:buChar char="-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-228600">
              <a:buFont typeface="Arial" panose="020B0604020202020204" pitchFamily="34" charset="0"/>
              <a:buChar char="–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394644" y="1235710"/>
            <a:ext cx="5181600" cy="54864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rgbClr val="898D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None/>
              <a:defRPr/>
            </a:lvl2pPr>
            <a:lvl3pPr marL="685800" indent="0">
              <a:buNone/>
              <a:defRPr/>
            </a:lvl3pPr>
            <a:lvl4pPr marL="1143000" indent="0">
              <a:buNone/>
              <a:defRPr/>
            </a:lvl4pPr>
            <a:lvl5pPr marL="16002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8"/>
          <p:cNvSpPr>
            <a:spLocks noGrp="1"/>
          </p:cNvSpPr>
          <p:nvPr>
            <p:ph sz="quarter" idx="13"/>
          </p:nvPr>
        </p:nvSpPr>
        <p:spPr>
          <a:xfrm>
            <a:off x="6394644" y="1784985"/>
            <a:ext cx="5181600" cy="4572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228600">
              <a:buClr>
                <a:srgbClr val="6D2077"/>
              </a:buClr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0425" indent="-174625">
              <a:buClr>
                <a:srgbClr val="FC4C02"/>
              </a:buClr>
              <a:buFont typeface="Arial" panose="020B0604020202020204" pitchFamily="34" charset="0"/>
              <a:buChar char="•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-228600">
              <a:buFont typeface="Arial" panose="020B0604020202020204" pitchFamily="34" charset="0"/>
              <a:buChar char="-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-228600">
              <a:buFont typeface="Arial" panose="020B0604020202020204" pitchFamily="34" charset="0"/>
              <a:buChar char="–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5" name="Picture 14" descr="SqPB Logo - 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12423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" name="Picture 9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20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388"/>
            <a:ext cx="9171088" cy="1129612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rgbClr val="00A69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609599" y="1213642"/>
            <a:ext cx="6768936" cy="5184648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228600">
              <a:buClr>
                <a:srgbClr val="6D2077"/>
              </a:buClr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0425" indent="-174625">
              <a:buClr>
                <a:srgbClr val="FC4C02"/>
              </a:buClr>
              <a:buFont typeface="Arial" panose="020B0604020202020204" pitchFamily="34" charset="0"/>
              <a:buChar char="•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-228600">
              <a:buFont typeface="Arial" panose="020B0604020202020204" pitchFamily="34" charset="0"/>
              <a:buChar char="-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-228600">
              <a:buFont typeface="Arial" panose="020B0604020202020204" pitchFamily="34" charset="0"/>
              <a:buChar char="–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5"/>
          <p:cNvSpPr>
            <a:spLocks noGrp="1"/>
          </p:cNvSpPr>
          <p:nvPr>
            <p:ph sz="quarter" idx="13"/>
          </p:nvPr>
        </p:nvSpPr>
        <p:spPr>
          <a:xfrm>
            <a:off x="7511539" y="1213642"/>
            <a:ext cx="4632960" cy="518464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-228600">
              <a:buClr>
                <a:srgbClr val="6D2077"/>
              </a:buClr>
              <a:buFont typeface="Wingdings" panose="05000000000000000000" pitchFamily="2" charset="2"/>
              <a:buChar char="§"/>
              <a:defRPr/>
            </a:lvl2pPr>
            <a:lvl3pPr marL="860425" indent="-174625">
              <a:buClr>
                <a:srgbClr val="FC4C02"/>
              </a:buClr>
              <a:buFont typeface="Arial" panose="020B0604020202020204" pitchFamily="34" charset="0"/>
              <a:buChar char="•"/>
              <a:defRPr/>
            </a:lvl3pPr>
            <a:lvl4pPr marL="1371600" indent="-228600">
              <a:buFont typeface="Arial" panose="020B0604020202020204" pitchFamily="34" charset="0"/>
              <a:buChar char="-"/>
              <a:defRPr/>
            </a:lvl4pPr>
            <a:lvl5pPr marL="1828800" indent="-228600">
              <a:buFont typeface="Arial" panose="020B0604020202020204" pitchFamily="34" charset="0"/>
              <a:buChar char="–"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2" name="Picture 11" descr="SqPB Logo - 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5"/>
          <p:cNvSpPr txBox="1">
            <a:spLocks/>
          </p:cNvSpPr>
          <p:nvPr userDrawn="1"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</p:spTree>
    <p:extLst>
      <p:ext uri="{BB962C8B-B14F-4D97-AF65-F5344CB8AC3E}">
        <p14:creationId xmlns:p14="http://schemas.microsoft.com/office/powerpoint/2010/main" val="3486837777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1" name="Picture 10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20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388"/>
            <a:ext cx="9171088" cy="1129612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609601" y="1213642"/>
            <a:ext cx="7148947" cy="5184648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228600">
              <a:buClr>
                <a:srgbClr val="6D2077"/>
              </a:buClr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0425" indent="-174625">
              <a:buClr>
                <a:srgbClr val="FC4C02"/>
              </a:buClr>
              <a:buFont typeface="Arial" panose="020B0604020202020204" pitchFamily="34" charset="0"/>
              <a:buChar char="•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-228600">
              <a:buFont typeface="Arial" panose="020B0604020202020204" pitchFamily="34" charset="0"/>
              <a:buChar char="-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-228600">
              <a:buFont typeface="Arial" panose="020B0604020202020204" pitchFamily="34" charset="0"/>
              <a:buChar char="–"/>
              <a:defRPr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5"/>
          <p:cNvSpPr>
            <a:spLocks noGrp="1"/>
          </p:cNvSpPr>
          <p:nvPr>
            <p:ph sz="quarter" idx="13"/>
          </p:nvPr>
        </p:nvSpPr>
        <p:spPr>
          <a:xfrm>
            <a:off x="8018212" y="1213642"/>
            <a:ext cx="3657600" cy="391363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-228600">
              <a:buClr>
                <a:srgbClr val="6D2077"/>
              </a:buClr>
              <a:buFont typeface="Wingdings" panose="05000000000000000000" pitchFamily="2" charset="2"/>
              <a:buChar char="§"/>
              <a:defRPr/>
            </a:lvl2pPr>
            <a:lvl3pPr marL="860425" indent="-174625">
              <a:buClr>
                <a:srgbClr val="FC4C02"/>
              </a:buClr>
              <a:buFont typeface="Arial" panose="020B0604020202020204" pitchFamily="34" charset="0"/>
              <a:buChar char="•"/>
              <a:defRPr/>
            </a:lvl3pPr>
            <a:lvl4pPr marL="1371600" indent="-228600">
              <a:buFont typeface="Arial" panose="020B0604020202020204" pitchFamily="34" charset="0"/>
              <a:buChar char="-"/>
              <a:defRPr/>
            </a:lvl4pPr>
            <a:lvl5pPr marL="1828800" indent="-228600">
              <a:buFont typeface="Arial" panose="020B0604020202020204" pitchFamily="34" charset="0"/>
              <a:buChar char="–"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8030632" y="5153587"/>
            <a:ext cx="3657600" cy="104241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rgbClr val="00A69D"/>
                </a:solidFill>
              </a:defRPr>
            </a:lvl1pPr>
            <a:lvl2pPr marL="3175" indent="0">
              <a:buFontTx/>
              <a:buNone/>
              <a:defRPr sz="1200" i="1">
                <a:solidFill>
                  <a:srgbClr val="00A69D"/>
                </a:solidFill>
              </a:defRPr>
            </a:lvl2pPr>
            <a:lvl3pPr marL="685800" indent="0">
              <a:buFontTx/>
              <a:buNone/>
              <a:defRPr/>
            </a:lvl3pPr>
            <a:lvl4pPr marL="1143000" indent="0">
              <a:buFontTx/>
              <a:buNone/>
              <a:defRPr/>
            </a:lvl4pPr>
            <a:lvl5pPr marL="16002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3" name="Picture 12" descr="SqPB Logo - 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/>
          <p:cNvSpPr txBox="1">
            <a:spLocks/>
          </p:cNvSpPr>
          <p:nvPr userDrawn="1"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128948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9" name="Picture 8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09600" y="1183944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447" y="9358"/>
            <a:ext cx="9177244" cy="11430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09600" y="1543050"/>
            <a:ext cx="10972800" cy="4478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 descr="SqPB Logo - 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609600" y="1183944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 txBox="1">
            <a:spLocks/>
          </p:cNvSpPr>
          <p:nvPr userDrawn="1"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</p:spTree>
    <p:extLst>
      <p:ext uri="{BB962C8B-B14F-4D97-AF65-F5344CB8AC3E}">
        <p14:creationId xmlns:p14="http://schemas.microsoft.com/office/powerpoint/2010/main" val="2660816437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8" name="Picture 7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9603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24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581264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2" name="Picture 21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23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358"/>
            <a:ext cx="9171088" cy="1133642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65760" y="1828800"/>
            <a:ext cx="914400" cy="91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341120" y="1828800"/>
            <a:ext cx="2804160" cy="146304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0" baseline="0"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First A. Last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first.last@squirepb.com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4267200" y="1828800"/>
            <a:ext cx="914400" cy="91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242560" y="1828800"/>
            <a:ext cx="2804160" cy="146304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aseline="0"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First A. Last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first.last@squirepb.com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8168640" y="1828800"/>
            <a:ext cx="914400" cy="91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0" y="1828800"/>
            <a:ext cx="2804160" cy="146304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aseline="0"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First A. Last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first.last@squirepb.com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365760" y="4206240"/>
            <a:ext cx="914400" cy="91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341120" y="4206240"/>
            <a:ext cx="2804160" cy="146304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143000" indent="0">
              <a:buFontTx/>
              <a:buNone/>
              <a:defRPr/>
            </a:lvl4pPr>
            <a:lvl5pPr marL="1600200" indent="0">
              <a:buFontTx/>
              <a:buNone/>
              <a:defRPr/>
            </a:lvl5pPr>
          </a:lstStyle>
          <a:p>
            <a:pPr lvl="0"/>
            <a:r>
              <a:rPr lang="en-US" dirty="0"/>
              <a:t>First A. Last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first.last@squirepb.com</a:t>
            </a:r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8"/>
          </p:nvPr>
        </p:nvSpPr>
        <p:spPr>
          <a:xfrm>
            <a:off x="4267200" y="4206240"/>
            <a:ext cx="914400" cy="91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9" hasCustomPrompt="1"/>
          </p:nvPr>
        </p:nvSpPr>
        <p:spPr>
          <a:xfrm>
            <a:off x="5242560" y="4206240"/>
            <a:ext cx="2804160" cy="146304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143000" indent="0">
              <a:buFontTx/>
              <a:buNone/>
              <a:defRPr/>
            </a:lvl4pPr>
            <a:lvl5pPr marL="1600200" indent="0">
              <a:buFontTx/>
              <a:buNone/>
              <a:defRPr/>
            </a:lvl5pPr>
          </a:lstStyle>
          <a:p>
            <a:pPr lvl="0"/>
            <a:r>
              <a:rPr lang="en-US" dirty="0"/>
              <a:t>First A. Last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first.last@squirepb.com</a:t>
            </a:r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20"/>
          </p:nvPr>
        </p:nvSpPr>
        <p:spPr>
          <a:xfrm>
            <a:off x="8168640" y="4206240"/>
            <a:ext cx="914400" cy="91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0" y="4206240"/>
            <a:ext cx="2804160" cy="146304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54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143000" indent="0">
              <a:buFontTx/>
              <a:buNone/>
              <a:defRPr/>
            </a:lvl4pPr>
            <a:lvl5pPr marL="1600200" indent="0">
              <a:buFontTx/>
              <a:buNone/>
              <a:defRPr/>
            </a:lvl5pPr>
          </a:lstStyle>
          <a:p>
            <a:pPr lvl="0"/>
            <a:r>
              <a:rPr lang="en-US" dirty="0"/>
              <a:t>First A. Last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first.last@squirepb.com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6" name="Picture 25" descr="SqPB Logo - 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27" name="Straight Connector 26"/>
          <p:cNvCxnSpPr/>
          <p:nvPr userDrawn="1"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09099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" name="Picture 9" descr="SqPB Logo - RG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/>
          <p:cNvSpPr txBox="1">
            <a:spLocks/>
          </p:cNvSpPr>
          <p:nvPr/>
        </p:nvSpPr>
        <p:spPr bwMode="auto">
          <a:xfrm>
            <a:off x="10126278" y="6564236"/>
            <a:ext cx="144996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7A139EFB-9D67-46EA-B6B0-4D8A8A9ADB4E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4" y="1336224"/>
            <a:ext cx="700513" cy="393409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Abu Dhabi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Atlanta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Beijing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Berlin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Birmingham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Böblingen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Bratislava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Brussels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Cincinnati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Cleveland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Columbus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Dallas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Darwin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Denver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Dubai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Frankfurt  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Hong Kong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Houston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Leeds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London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Los Angeles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Madrid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03868" y="1336224"/>
            <a:ext cx="894476" cy="393409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rgbClr val="00A69D"/>
                </a:solidFill>
              </a:rPr>
              <a:t>Manchester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Miami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Milan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Moscow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New Jersey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New York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Palo Alto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Paris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Perth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Phoenix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Prague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Riyadh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San Francisco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Santo Domingo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Seoul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Shanghai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Singapore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Sydney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Tampa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Tokyo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Warsaw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Washington DC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350881"/>
            <a:ext cx="917108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0" baseline="0" dirty="0">
                <a:solidFill>
                  <a:srgbClr val="00A69D"/>
                </a:solidFill>
              </a:rPr>
              <a:t>Global Coverage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62403" y="1336224"/>
            <a:ext cx="2103535" cy="143629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Africa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Brazil</a:t>
            </a:r>
          </a:p>
          <a:p>
            <a:pPr marL="0" marR="0" lvl="0" indent="0" algn="l" defTabSz="457200" rtl="0" eaLnBrk="1" fontAlgn="base" latinLnBrk="0" hangingPunct="1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kern="1200" dirty="0">
                <a:solidFill>
                  <a:srgbClr val="464749"/>
                </a:solidFill>
                <a:latin typeface="Arial" pitchFamily="34" charset="0"/>
                <a:ea typeface="ＭＳ Ｐゴシック" pitchFamily="34" charset="-128"/>
                <a:cs typeface="+mn-cs"/>
              </a:rPr>
              <a:t>Caribbean/Central America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India</a:t>
            </a:r>
          </a:p>
          <a:p>
            <a:pPr marL="0" marR="0" lvl="0" indent="0" algn="l" defTabSz="457200" rtl="0" eaLnBrk="1" fontAlgn="base" latinLnBrk="0" hangingPunct="1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rgbClr val="464749"/>
                </a:solidFill>
              </a:rPr>
              <a:t>Israel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Mexico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Turkey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Ukraine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245604" y="1333324"/>
            <a:ext cx="2363620" cy="410690"/>
            <a:chOff x="6184203" y="1386488"/>
            <a:chExt cx="1772715" cy="410690"/>
          </a:xfrm>
        </p:grpSpPr>
        <p:sp>
          <p:nvSpPr>
            <p:cNvPr id="31" name="Rectangle 30"/>
            <p:cNvSpPr/>
            <p:nvPr/>
          </p:nvSpPr>
          <p:spPr bwMode="auto">
            <a:xfrm>
              <a:off x="6184203" y="1433960"/>
              <a:ext cx="92710" cy="92710"/>
            </a:xfrm>
            <a:prstGeom prst="rect">
              <a:avLst/>
            </a:prstGeom>
            <a:solidFill>
              <a:srgbClr val="00A69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6184203" y="1649676"/>
              <a:ext cx="92710" cy="92710"/>
            </a:xfrm>
            <a:prstGeom prst="rect">
              <a:avLst/>
            </a:prstGeom>
            <a:solidFill>
              <a:srgbClr val="464749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330271" y="1386488"/>
              <a:ext cx="1626647" cy="410690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sz="1000" b="0" dirty="0">
                  <a:solidFill>
                    <a:srgbClr val="00A69D"/>
                  </a:solidFill>
                </a:rPr>
                <a:t>Office locations</a:t>
              </a:r>
            </a:p>
            <a:p>
              <a:pPr>
                <a:lnSpc>
                  <a:spcPts val="1700"/>
                </a:lnSpc>
              </a:pPr>
              <a:r>
                <a:rPr lang="en-US" sz="1000" b="0" dirty="0">
                  <a:solidFill>
                    <a:srgbClr val="464749"/>
                  </a:solidFill>
                </a:rPr>
                <a:t>Regional desks and strategic alliances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3A2F5CEA-5D85-E244-AB77-A9264EDC5B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956" r="1945" b="23426"/>
          <a:stretch/>
        </p:blipFill>
        <p:spPr>
          <a:xfrm>
            <a:off x="3325320" y="2674025"/>
            <a:ext cx="8725509" cy="3404040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 bwMode="auto">
          <a:xfrm>
            <a:off x="3" y="6398640"/>
            <a:ext cx="12191999" cy="468000"/>
          </a:xfrm>
          <a:prstGeom prst="rect">
            <a:avLst/>
          </a:prstGeom>
          <a:solidFill>
            <a:srgbClr val="00A6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0" name="Picture 19" descr="SqPB Logo - 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88" y="190080"/>
            <a:ext cx="2065725" cy="781556"/>
          </a:xfrm>
          <a:prstGeom prst="rect">
            <a:avLst/>
          </a:prstGeom>
        </p:spPr>
      </p:pic>
      <p:cxnSp>
        <p:nvCxnSpPr>
          <p:cNvPr id="21" name="Straight Connector 20"/>
          <p:cNvCxnSpPr/>
          <p:nvPr userDrawn="1"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5"/>
          <p:cNvSpPr txBox="1">
            <a:spLocks/>
          </p:cNvSpPr>
          <p:nvPr userDrawn="1"/>
        </p:nvSpPr>
        <p:spPr bwMode="auto">
          <a:xfrm>
            <a:off x="609600" y="6547022"/>
            <a:ext cx="29153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GB" sz="12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609604" y="1336224"/>
            <a:ext cx="700513" cy="393409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Abu Dhabi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Atlanta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Beijing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Berlin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Birmingham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Böblingen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Bratislava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Brussels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Cincinnati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Cleveland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Columbus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Dallas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Darwin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Denver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Dubai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Frankfurt  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Hong Kong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Houston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Leeds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London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Los Angeles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Madrid  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2203868" y="1336224"/>
            <a:ext cx="894476" cy="393409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rgbClr val="00A69D"/>
                </a:solidFill>
              </a:rPr>
              <a:t>Manchester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Miami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Milan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Moscow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New Jersey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New York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Palo Alto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Paris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Perth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Phoenix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Prague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Riyadh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San Francisco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Santo Domingo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Seoul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Shanghai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Singapore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Sydney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Tampa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Tokyo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Warsaw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00A69D"/>
                </a:solidFill>
              </a:rPr>
              <a:t>Washington DC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609600" y="350881"/>
            <a:ext cx="917108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0" baseline="0" dirty="0">
                <a:solidFill>
                  <a:srgbClr val="00A69D"/>
                </a:solidFill>
              </a:rPr>
              <a:t>Global Coverage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3962403" y="1336224"/>
            <a:ext cx="2103535" cy="143629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Africa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Brazil</a:t>
            </a:r>
          </a:p>
          <a:p>
            <a:pPr marL="0" marR="0" lvl="0" indent="0" algn="l" defTabSz="457200" rtl="0" eaLnBrk="1" fontAlgn="base" latinLnBrk="0" hangingPunct="1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kern="1200" dirty="0">
                <a:solidFill>
                  <a:srgbClr val="464749"/>
                </a:solidFill>
                <a:latin typeface="Arial" pitchFamily="34" charset="0"/>
                <a:ea typeface="ＭＳ Ｐゴシック" pitchFamily="34" charset="-128"/>
                <a:cs typeface="+mn-cs"/>
              </a:rPr>
              <a:t>Caribbean/Central America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India</a:t>
            </a:r>
          </a:p>
          <a:p>
            <a:pPr marL="0" marR="0" lvl="0" indent="0" algn="l" defTabSz="457200" rtl="0" eaLnBrk="1" fontAlgn="base" latinLnBrk="0" hangingPunct="1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rgbClr val="464749"/>
                </a:solidFill>
              </a:rPr>
              <a:t>Israel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Mexico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Turkey</a:t>
            </a:r>
          </a:p>
          <a:p>
            <a:pPr>
              <a:lnSpc>
                <a:spcPts val="1400"/>
              </a:lnSpc>
            </a:pPr>
            <a:r>
              <a:rPr lang="en-US" sz="1000" b="0" dirty="0">
                <a:solidFill>
                  <a:srgbClr val="464749"/>
                </a:solidFill>
              </a:rPr>
              <a:t>Ukraine</a:t>
            </a: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8245604" y="1333324"/>
            <a:ext cx="2363620" cy="410690"/>
            <a:chOff x="6184203" y="1386488"/>
            <a:chExt cx="1772715" cy="410690"/>
          </a:xfrm>
        </p:grpSpPr>
        <p:sp>
          <p:nvSpPr>
            <p:cNvPr id="30" name="Rectangle 29"/>
            <p:cNvSpPr/>
            <p:nvPr userDrawn="1"/>
          </p:nvSpPr>
          <p:spPr bwMode="auto">
            <a:xfrm>
              <a:off x="6184203" y="1433960"/>
              <a:ext cx="92710" cy="92710"/>
            </a:xfrm>
            <a:prstGeom prst="rect">
              <a:avLst/>
            </a:prstGeom>
            <a:solidFill>
              <a:srgbClr val="00A69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3" name="Rectangle 32"/>
            <p:cNvSpPr/>
            <p:nvPr userDrawn="1"/>
          </p:nvSpPr>
          <p:spPr bwMode="auto">
            <a:xfrm>
              <a:off x="6184203" y="1649676"/>
              <a:ext cx="92710" cy="92710"/>
            </a:xfrm>
            <a:prstGeom prst="rect">
              <a:avLst/>
            </a:prstGeom>
            <a:solidFill>
              <a:srgbClr val="464749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4" name="TextBox 33"/>
            <p:cNvSpPr txBox="1"/>
            <p:nvPr userDrawn="1"/>
          </p:nvSpPr>
          <p:spPr>
            <a:xfrm>
              <a:off x="6330271" y="1386488"/>
              <a:ext cx="1626647" cy="410690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sz="1000" b="0" dirty="0">
                  <a:solidFill>
                    <a:srgbClr val="00A69D"/>
                  </a:solidFill>
                </a:rPr>
                <a:t>Office locations</a:t>
              </a:r>
            </a:p>
            <a:p>
              <a:pPr>
                <a:lnSpc>
                  <a:spcPts val="1700"/>
                </a:lnSpc>
              </a:pPr>
              <a:r>
                <a:rPr lang="en-US" sz="1000" b="0" dirty="0">
                  <a:solidFill>
                    <a:srgbClr val="464749"/>
                  </a:solidFill>
                </a:rPr>
                <a:t>Regional desks and strategic alliances</a:t>
              </a: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3A2F5CEA-5D85-E244-AB77-A9264EDC5B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2956" r="1945" b="23426"/>
          <a:stretch/>
        </p:blipFill>
        <p:spPr>
          <a:xfrm>
            <a:off x="3325320" y="2674025"/>
            <a:ext cx="8725509" cy="340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66935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49942"/>
            <a:ext cx="12192000" cy="319579"/>
          </a:xfrm>
          <a:prstGeom prst="rect">
            <a:avLst/>
          </a:prstGeom>
          <a:solidFill>
            <a:srgbClr val="00A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27"/>
          </a:p>
        </p:txBody>
      </p:sp>
      <p:sp>
        <p:nvSpPr>
          <p:cNvPr id="7" name="TextBox 6"/>
          <p:cNvSpPr txBox="1"/>
          <p:nvPr userDrawn="1"/>
        </p:nvSpPr>
        <p:spPr>
          <a:xfrm>
            <a:off x="287443" y="6538420"/>
            <a:ext cx="1723432" cy="31958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446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6" dirty="0" err="1">
                <a:solidFill>
                  <a:schemeClr val="bg1"/>
                </a:solidFill>
                <a:latin typeface="Arial"/>
              </a:rPr>
              <a:t>squirepattonboggs.com</a:t>
            </a:r>
            <a:endParaRPr lang="en-US" sz="856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209219" y="6538424"/>
            <a:ext cx="695340" cy="319579"/>
          </a:xfrm>
          <a:prstGeom prst="rect">
            <a:avLst/>
          </a:prstGeom>
          <a:noFill/>
        </p:spPr>
        <p:txBody>
          <a:bodyPr wrap="none" tIns="0" rIns="0" bIns="0" rtlCol="0" anchor="ctr" anchorCtr="0">
            <a:noAutofit/>
          </a:bodyPr>
          <a:lstStyle/>
          <a:p>
            <a:pPr algn="r"/>
            <a:fld id="{A1E0D063-E730-B841-AB72-96996AAB4BAE}" type="slidenum">
              <a:rPr lang="en-US" sz="856" kern="1200" smtClean="0">
                <a:solidFill>
                  <a:schemeClr val="bg1"/>
                </a:solidFill>
                <a:latin typeface="Arial"/>
                <a:ea typeface="+mn-ea"/>
                <a:cs typeface="+mn-cs"/>
              </a:rPr>
              <a:pPr algn="r"/>
              <a:t>‹#›</a:t>
            </a:fld>
            <a:endParaRPr lang="en-US" sz="856" kern="1200" dirty="0">
              <a:solidFill>
                <a:schemeClr val="bg1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60755" y="207296"/>
            <a:ext cx="11643804" cy="50565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>
                <a:solidFill>
                  <a:srgbClr val="00A69D"/>
                </a:solidFill>
              </a:defRPr>
            </a:lvl1pPr>
          </a:lstStyle>
          <a:p>
            <a:r>
              <a:rPr lang="en-US" dirty="0"/>
              <a:t>No Column Layout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287446" y="941465"/>
            <a:ext cx="11617113" cy="5389662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13"/>
              </a:spcAft>
              <a:buNone/>
              <a:defRPr sz="1027" b="1" baseline="0">
                <a:solidFill>
                  <a:srgbClr val="00A69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513"/>
              </a:spcAft>
              <a:buNone/>
              <a:defRPr sz="102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513"/>
              </a:spcAft>
              <a:buNone/>
              <a:defRPr sz="85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9392" indent="-138527">
              <a:spcBef>
                <a:spcPts val="0"/>
              </a:spcBef>
              <a:spcAft>
                <a:spcPts val="513"/>
              </a:spcAft>
              <a:buClr>
                <a:srgbClr val="00A69D"/>
              </a:buClr>
              <a:buFont typeface="Arial" panose="020B0604020202020204" pitchFamily="34" charset="0"/>
              <a:buChar char="•"/>
              <a:defRPr sz="856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08291" indent="-148034">
              <a:spcBef>
                <a:spcPts val="0"/>
              </a:spcBef>
              <a:spcAft>
                <a:spcPts val="513"/>
              </a:spcAft>
              <a:buClr>
                <a:srgbClr val="6D2077"/>
              </a:buClr>
              <a:buFont typeface="Arial" panose="020B0604020202020204" pitchFamily="34" charset="0"/>
              <a:buChar char="−"/>
              <a:defRPr sz="856" baseline="0"/>
            </a:lvl5pPr>
            <a:lvl6pPr marL="691277" indent="-222729">
              <a:spcBef>
                <a:spcPts val="0"/>
              </a:spcBef>
              <a:spcAft>
                <a:spcPts val="513"/>
              </a:spcAft>
              <a:buClr>
                <a:srgbClr val="C1C6C8"/>
              </a:buClr>
              <a:buFont typeface="Wingdings" panose="05000000000000000000" pitchFamily="2" charset="2"/>
              <a:buChar char="§"/>
              <a:defRPr sz="856" baseline="0"/>
            </a:lvl6pPr>
          </a:lstStyle>
          <a:p>
            <a:pPr lvl="0"/>
            <a:r>
              <a:rPr lang="en-US" dirty="0"/>
              <a:t>Edit Heading 1</a:t>
            </a:r>
          </a:p>
          <a:p>
            <a:pPr lvl="1"/>
            <a:r>
              <a:rPr lang="en-US" dirty="0"/>
              <a:t>Edit Heading 2</a:t>
            </a:r>
          </a:p>
          <a:p>
            <a:pPr lvl="2"/>
            <a:r>
              <a:rPr lang="en-US" dirty="0"/>
              <a:t>Edit Body Text</a:t>
            </a:r>
          </a:p>
          <a:p>
            <a:pPr lvl="3"/>
            <a:r>
              <a:rPr lang="en-GB" sz="856" dirty="0">
                <a:latin typeface="Arial" panose="020B0604020202020204" pitchFamily="34" charset="0"/>
                <a:cs typeface="Arial" panose="020B0604020202020204" pitchFamily="34" charset="0"/>
              </a:rPr>
              <a:t>Edit Bullet Level 1</a:t>
            </a:r>
          </a:p>
          <a:p>
            <a:pPr lvl="4"/>
            <a:r>
              <a:rPr lang="en-GB" sz="856" dirty="0">
                <a:latin typeface="Arial" panose="020B0604020202020204" pitchFamily="34" charset="0"/>
                <a:cs typeface="Arial" panose="020B0604020202020204" pitchFamily="34" charset="0"/>
              </a:rPr>
              <a:t>Edit Bullet Level 2</a:t>
            </a:r>
          </a:p>
        </p:txBody>
      </p:sp>
    </p:spTree>
    <p:extLst>
      <p:ext uri="{BB962C8B-B14F-4D97-AF65-F5344CB8AC3E}">
        <p14:creationId xmlns:p14="http://schemas.microsoft.com/office/powerpoint/2010/main" val="3914801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98" userDrawn="1">
          <p15:clr>
            <a:srgbClr val="FBAE40"/>
          </p15:clr>
        </p15:guide>
        <p15:guide id="2" pos="201" userDrawn="1">
          <p15:clr>
            <a:srgbClr val="FBAE40"/>
          </p15:clr>
        </p15:guide>
        <p15:guide id="3" orient="horz" pos="654" userDrawn="1">
          <p15:clr>
            <a:srgbClr val="FBAE40"/>
          </p15:clr>
        </p15:guide>
        <p15:guide id="4" pos="877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5648"/>
            <a:ext cx="10972800" cy="48768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450592"/>
            <a:ext cx="10972800" cy="3291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0958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lang="en-US" sz="2133" b="0" kern="0" dirty="0">
                <a:solidFill>
                  <a:srgbClr val="898D8D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50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Ch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900BE54-25A0-0AB0-5BC9-82DA48B859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755648"/>
            <a:ext cx="10972800" cy="48768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0505AFC-B930-CB97-C4FA-2F49CA562C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450592"/>
            <a:ext cx="10972800" cy="3291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0958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lang="en-US" sz="2133" b="0" kern="0" dirty="0">
                <a:solidFill>
                  <a:srgbClr val="898D8D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50056E-0378-2505-196F-C05CD051C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862" y="670641"/>
            <a:ext cx="2807189" cy="67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969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Blue Wor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E54CB3-EC27-B9D2-AE22-D5B989242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8A90B9-6150-D0FB-26D1-F37474D1DAB5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1BF85E1-D249-2DDF-4824-5646D3A13FEA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DF6CEE05-013E-3D40-B511-FCAC6D778ACA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4330B638-39DF-62B6-8EC3-34EC0ED3C74E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03253" y="1774809"/>
            <a:ext cx="10972799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defRPr sz="3200">
                <a:solidFill>
                  <a:srgbClr val="00A69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1E14F383-B8C3-1455-84C8-EDF0097BA8CF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3253" y="2471364"/>
            <a:ext cx="10972799" cy="29540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 eaLnBrk="1" hangingPunct="1">
              <a:spcBef>
                <a:spcPct val="0"/>
              </a:spcBef>
              <a:buFontTx/>
              <a:buNone/>
              <a:defRPr sz="2133">
                <a:solidFill>
                  <a:srgbClr val="898D8D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pic>
        <p:nvPicPr>
          <p:cNvPr id="12" name="Picture 5" descr="Global Strip.jpg">
            <a:extLst>
              <a:ext uri="{FF2B5EF4-FFF2-40B4-BE49-F238E27FC236}">
                <a16:creationId xmlns:a16="http://schemas.microsoft.com/office/drawing/2014/main" id="{38641AE3-718B-FFA8-9F0F-D06EF0C86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35"/>
          <a:stretch>
            <a:fillRect/>
          </a:stretch>
        </p:blipFill>
        <p:spPr bwMode="auto">
          <a:xfrm>
            <a:off x="0" y="3581400"/>
            <a:ext cx="12192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" descr="SqPB Logo - RGB.png">
            <a:extLst>
              <a:ext uri="{FF2B5EF4-FFF2-40B4-BE49-F238E27FC236}">
                <a16:creationId xmlns:a16="http://schemas.microsoft.com/office/drawing/2014/main" id="{15E4DE60-326C-70A8-F1A5-D43A452D5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144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 - Left White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SqPB Logo - RGB.png">
            <a:extLst>
              <a:ext uri="{FF2B5EF4-FFF2-40B4-BE49-F238E27FC236}">
                <a16:creationId xmlns:a16="http://schemas.microsoft.com/office/drawing/2014/main" id="{E7FCC82F-8670-1841-8065-A390FE1E1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B0F9AA-CB26-624A-B57F-387F9A434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5317" y="0"/>
            <a:ext cx="9446683" cy="6858000"/>
          </a:xfrm>
          <a:prstGeom prst="rect">
            <a:avLst/>
          </a:prstGeom>
          <a:solidFill>
            <a:srgbClr val="E6E6E6">
              <a:alpha val="60000"/>
            </a:srgbClr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59AC653B-7049-1A47-A4CD-005FB60509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45317" y="0"/>
            <a:ext cx="0" cy="6858000"/>
          </a:xfrm>
          <a:prstGeom prst="line">
            <a:avLst/>
          </a:prstGeom>
          <a:noFill/>
          <a:ln w="9525">
            <a:solidFill>
              <a:srgbClr val="00A69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2" y="1725949"/>
            <a:ext cx="2746117" cy="66479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ctr">
              <a:defRPr sz="2400">
                <a:solidFill>
                  <a:srgbClr val="00A69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" y="2575754"/>
            <a:ext cx="2746117" cy="51719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 eaLnBrk="1" hangingPunct="1">
              <a:spcBef>
                <a:spcPct val="0"/>
              </a:spcBef>
              <a:buFontTx/>
              <a:buNone/>
              <a:defRPr sz="1867">
                <a:solidFill>
                  <a:srgbClr val="898D8D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0D6226-E57C-B9EF-4A5C-4D8A4F1D3F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85536" y="0"/>
            <a:ext cx="9406465" cy="6858000"/>
          </a:xfrm>
          <a:prstGeom prst="rect">
            <a:avLst/>
          </a:prstGeom>
        </p:spPr>
        <p:txBody>
          <a:bodyPr/>
          <a:lstStyle>
            <a:lvl2pPr marL="304792" indent="0">
              <a:buNone/>
              <a:defRPr/>
            </a:lvl2pPr>
            <a:lvl3pPr marL="914377" indent="0">
              <a:buNone/>
              <a:defRPr/>
            </a:lvl3pPr>
          </a:lstStyle>
          <a:p>
            <a:pPr lvl="1"/>
            <a:r>
              <a:rPr lang="en-US" dirty="0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1135531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 - Left Teal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631571-28B0-FF4E-98E4-AB6A59EB881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2745317" cy="6858000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Picture 2" descr="SqPB Logo - Reverse (white).png">
            <a:extLst>
              <a:ext uri="{FF2B5EF4-FFF2-40B4-BE49-F238E27FC236}">
                <a16:creationId xmlns:a16="http://schemas.microsoft.com/office/drawing/2014/main" id="{FC8B7474-05F9-304D-A2CA-3D8F204F1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801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2" y="1725949"/>
            <a:ext cx="2746117" cy="66479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ctr"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" y="2575754"/>
            <a:ext cx="2746117" cy="51719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 eaLnBrk="1" hangingPunct="1">
              <a:spcBef>
                <a:spcPct val="0"/>
              </a:spcBef>
              <a:buFontTx/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6C8529-015A-33B1-0093-1F156FF5426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45317" y="0"/>
            <a:ext cx="9446683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7211781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le Slide - Left Grey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E7C5746-64B5-7743-BFD8-4CABB0DCA97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2745317" cy="6858000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Picture 1" descr="SqPB Logo - RGB.png">
            <a:extLst>
              <a:ext uri="{FF2B5EF4-FFF2-40B4-BE49-F238E27FC236}">
                <a16:creationId xmlns:a16="http://schemas.microsoft.com/office/drawing/2014/main" id="{5D440B4A-7C1A-7F49-AC3B-E2ECAEB35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3">
            <a:extLst>
              <a:ext uri="{FF2B5EF4-FFF2-40B4-BE49-F238E27FC236}">
                <a16:creationId xmlns:a16="http://schemas.microsoft.com/office/drawing/2014/main" id="{7D8C0FF6-22EB-604A-838A-AC33B22A2F6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45317" y="0"/>
            <a:ext cx="0" cy="6858000"/>
          </a:xfrm>
          <a:prstGeom prst="line">
            <a:avLst/>
          </a:prstGeom>
          <a:noFill/>
          <a:ln w="9525">
            <a:solidFill>
              <a:srgbClr val="00A69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2" y="1725949"/>
            <a:ext cx="2746117" cy="66479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ctr">
              <a:defRPr sz="2400">
                <a:solidFill>
                  <a:srgbClr val="00A69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" y="2575754"/>
            <a:ext cx="2746117" cy="51719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 eaLnBrk="1" hangingPunct="1">
              <a:spcBef>
                <a:spcPct val="0"/>
              </a:spcBef>
              <a:buFontTx/>
              <a:buNone/>
              <a:defRPr sz="1867">
                <a:solidFill>
                  <a:srgbClr val="898D8D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5A0F58-61D4-4340-8DE4-1A1C1E8C554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45317" y="0"/>
            <a:ext cx="9446683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picture here</a:t>
            </a:r>
          </a:p>
        </p:txBody>
      </p:sp>
    </p:spTree>
    <p:extLst>
      <p:ext uri="{BB962C8B-B14F-4D97-AF65-F5344CB8AC3E}">
        <p14:creationId xmlns:p14="http://schemas.microsoft.com/office/powerpoint/2010/main" val="3284229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Slide - Left Grey Banner - Umbrel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10643E-FDE1-581D-E488-4612EC3C015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2745317" cy="6858000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Picture 1" descr="SqPB Logo - RGB.png">
            <a:extLst>
              <a:ext uri="{FF2B5EF4-FFF2-40B4-BE49-F238E27FC236}">
                <a16:creationId xmlns:a16="http://schemas.microsoft.com/office/drawing/2014/main" id="{FB235079-B04C-833E-FE9D-72B437274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3">
            <a:extLst>
              <a:ext uri="{FF2B5EF4-FFF2-40B4-BE49-F238E27FC236}">
                <a16:creationId xmlns:a16="http://schemas.microsoft.com/office/drawing/2014/main" id="{AA447168-2A46-6F05-674C-D4D51AD2A7C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45317" y="0"/>
            <a:ext cx="0" cy="6858000"/>
          </a:xfrm>
          <a:prstGeom prst="line">
            <a:avLst/>
          </a:prstGeom>
          <a:noFill/>
          <a:ln w="9525">
            <a:solidFill>
              <a:srgbClr val="00A69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ctangle 6">
            <a:extLst>
              <a:ext uri="{FF2B5EF4-FFF2-40B4-BE49-F238E27FC236}">
                <a16:creationId xmlns:a16="http://schemas.microsoft.com/office/drawing/2014/main" id="{9960C78C-CFF4-88A5-6097-89C1210FBEB7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2" y="1725949"/>
            <a:ext cx="2746117" cy="66479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ctr">
              <a:defRPr sz="2400">
                <a:solidFill>
                  <a:srgbClr val="00A69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AB27EA6-11E3-D78E-9C8C-CDD675F3ECBA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" y="2575754"/>
            <a:ext cx="2746117" cy="51719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 eaLnBrk="1" hangingPunct="1">
              <a:spcBef>
                <a:spcPct val="0"/>
              </a:spcBef>
              <a:buFontTx/>
              <a:buNone/>
              <a:defRPr sz="1867">
                <a:solidFill>
                  <a:srgbClr val="898D8D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A4BDC1-82F2-68B1-759C-071627AA2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004" y="7528"/>
            <a:ext cx="9425993" cy="685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72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Title Slide - Left White Banner - Globe Scre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Stock_000074476405_Medium.jpg">
            <a:extLst>
              <a:ext uri="{FF2B5EF4-FFF2-40B4-BE49-F238E27FC236}">
                <a16:creationId xmlns:a16="http://schemas.microsoft.com/office/drawing/2014/main" id="{0D1D5051-9843-C64E-8039-30E7BB903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8" t="2" r="2814" b="369"/>
          <a:stretch>
            <a:fillRect/>
          </a:stretch>
        </p:blipFill>
        <p:spPr bwMode="auto">
          <a:xfrm>
            <a:off x="2745317" y="0"/>
            <a:ext cx="944668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 descr="SqPB Logo - RGB.png">
            <a:extLst>
              <a:ext uri="{FF2B5EF4-FFF2-40B4-BE49-F238E27FC236}">
                <a16:creationId xmlns:a16="http://schemas.microsoft.com/office/drawing/2014/main" id="{E007497E-9391-8444-A9F8-D741E784E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2" y="1725949"/>
            <a:ext cx="2746117" cy="66479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ctr">
              <a:defRPr sz="2400">
                <a:solidFill>
                  <a:srgbClr val="00A69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" y="2575754"/>
            <a:ext cx="2746117" cy="51719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 eaLnBrk="1" hangingPunct="1">
              <a:spcBef>
                <a:spcPct val="0"/>
              </a:spcBef>
              <a:buFontTx/>
              <a:buNone/>
              <a:defRPr sz="1867">
                <a:solidFill>
                  <a:srgbClr val="898D8D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422037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Title Slide - Left Black Banner - G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iStock_000009071575_Medium.jpg">
            <a:extLst>
              <a:ext uri="{FF2B5EF4-FFF2-40B4-BE49-F238E27FC236}">
                <a16:creationId xmlns:a16="http://schemas.microsoft.com/office/drawing/2014/main" id="{12F457E2-ECCC-8042-AC4A-029995108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0"/>
          <a:stretch>
            <a:fillRect/>
          </a:stretch>
        </p:blipFill>
        <p:spPr bwMode="auto">
          <a:xfrm>
            <a:off x="2734734" y="0"/>
            <a:ext cx="9664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90F8DEC-B4F7-8543-94E7-6CF354F33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745317" cy="6858000"/>
          </a:xfrm>
          <a:prstGeom prst="rect">
            <a:avLst/>
          </a:prstGeom>
          <a:solidFill>
            <a:srgbClr val="1C1C1C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Picture 2" descr="SqPB Logo - Reverse (white).png">
            <a:extLst>
              <a:ext uri="{FF2B5EF4-FFF2-40B4-BE49-F238E27FC236}">
                <a16:creationId xmlns:a16="http://schemas.microsoft.com/office/drawing/2014/main" id="{893EC4E9-1A0E-9B4D-9FA1-6D587B01A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801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2" y="1725949"/>
            <a:ext cx="2746117" cy="66479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ctr">
              <a:defRPr sz="2400">
                <a:solidFill>
                  <a:srgbClr val="00A69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" y="2575754"/>
            <a:ext cx="2746117" cy="51719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 eaLnBrk="1" hangingPunct="1">
              <a:spcBef>
                <a:spcPct val="0"/>
              </a:spcBef>
              <a:buFontTx/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088933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SqPB Logo - RGB.png">
            <a:extLst>
              <a:ext uri="{FF2B5EF4-FFF2-40B4-BE49-F238E27FC236}">
                <a16:creationId xmlns:a16="http://schemas.microsoft.com/office/drawing/2014/main" id="{0E930FCA-70B0-A14B-99BB-4E16CECF8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74B7D5-6288-AC40-8A44-764931241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6D2077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35338-2489-BC4A-ABC5-390F52924C02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DF858A-7A32-ED46-A6DB-81904210C5BB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422795DC-829F-8746-A02C-C95A96AB3459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03253" y="1774809"/>
            <a:ext cx="10972799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defRPr sz="3200">
                <a:solidFill>
                  <a:srgbClr val="00A69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3253" y="2471364"/>
            <a:ext cx="10972799" cy="29540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 eaLnBrk="1" hangingPunct="1">
              <a:spcBef>
                <a:spcPct val="0"/>
              </a:spcBef>
              <a:buFontTx/>
              <a:buNone/>
              <a:defRPr sz="2133">
                <a:solidFill>
                  <a:srgbClr val="898D8D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58622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Divi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SqPB Logo - RGB.png">
            <a:extLst>
              <a:ext uri="{FF2B5EF4-FFF2-40B4-BE49-F238E27FC236}">
                <a16:creationId xmlns:a16="http://schemas.microsoft.com/office/drawing/2014/main" id="{B8E65FEF-F207-334D-B33A-7E092762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462D1-4981-CC40-B560-74E74AAFA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FC4C02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4E26F-7E8B-734E-AD76-B13EBFF87A5C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AD1AD5-EA3D-5349-B1E5-8106E4A4A83C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D4421E0C-394B-014E-B764-E0C86691CA59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03253" y="1774809"/>
            <a:ext cx="10972799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defRPr sz="3200">
                <a:solidFill>
                  <a:srgbClr val="00A69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3253" y="2471364"/>
            <a:ext cx="10972799" cy="29540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 eaLnBrk="1" hangingPunct="1">
              <a:spcBef>
                <a:spcPct val="0"/>
              </a:spcBef>
              <a:buFontTx/>
              <a:buNone/>
              <a:defRPr sz="2133">
                <a:solidFill>
                  <a:srgbClr val="898D8D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612519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SqPB Logo - RGB.png">
            <a:extLst>
              <a:ext uri="{FF2B5EF4-FFF2-40B4-BE49-F238E27FC236}">
                <a16:creationId xmlns:a16="http://schemas.microsoft.com/office/drawing/2014/main" id="{93F32DAE-21D7-8846-B0F3-FDC488115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455DDB-F91F-7C43-AF08-7CBB5FE08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509E2F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FDE5B-92A1-CA48-9A6D-6C2CA613B44C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F5F5AA6-CE39-F142-BDA3-0D61FF3CC523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E9593807-CAFE-2845-B345-BB0C4DBDAC8B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03253" y="1774809"/>
            <a:ext cx="10972799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defRPr sz="3200">
                <a:solidFill>
                  <a:srgbClr val="00A69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3253" y="2471364"/>
            <a:ext cx="10972799" cy="29540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 eaLnBrk="1" hangingPunct="1">
              <a:spcBef>
                <a:spcPct val="0"/>
              </a:spcBef>
              <a:buFontTx/>
              <a:buNone/>
              <a:defRPr sz="2133">
                <a:solidFill>
                  <a:srgbClr val="898D8D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12055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Divider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SqPB Logo - RGB.png">
            <a:extLst>
              <a:ext uri="{FF2B5EF4-FFF2-40B4-BE49-F238E27FC236}">
                <a16:creationId xmlns:a16="http://schemas.microsoft.com/office/drawing/2014/main" id="{79FE586B-D342-8944-AEEE-19BE0395D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53EC63-F106-7646-9DEA-6B940C69A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ACED9-3180-3A44-99D7-8074F56CFE24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4185D21-048B-DA42-B24C-D99693C5F195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C4C380CB-B8ED-1743-A5E6-DEC1EC1BDCA0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03253" y="1774809"/>
            <a:ext cx="10972799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defRPr sz="3200">
                <a:solidFill>
                  <a:srgbClr val="00A69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3253" y="2471364"/>
            <a:ext cx="10972799" cy="29540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 eaLnBrk="1" hangingPunct="1">
              <a:spcBef>
                <a:spcPct val="0"/>
              </a:spcBef>
              <a:buFontTx/>
              <a:buNone/>
              <a:defRPr sz="2133">
                <a:solidFill>
                  <a:srgbClr val="898D8D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264617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L_Title and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3F1E60-40F5-A34F-845C-D5728309C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BE64F08-6D77-124E-A9C0-61D59E13E3FC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0AE3384-2786-AC48-AA23-92ED880C2936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2AE2401-85D3-A04F-B5BA-6B43FE11E138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93C0F841-B4D6-7E41-82A0-11277D376D4A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pic>
        <p:nvPicPr>
          <p:cNvPr id="8" name="Picture 4" descr="SqPB Logo - RGB.png">
            <a:extLst>
              <a:ext uri="{FF2B5EF4-FFF2-40B4-BE49-F238E27FC236}">
                <a16:creationId xmlns:a16="http://schemas.microsoft.com/office/drawing/2014/main" id="{7E1A627B-8A6E-C041-955D-78CA0A087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371601"/>
            <a:ext cx="10966449" cy="4939915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512"/>
              </a:spcBef>
              <a:buClr>
                <a:srgbClr val="6D2077"/>
              </a:buClr>
              <a:buSzPct val="80000"/>
              <a:buFont typeface="Wingdings" charset="2"/>
              <a:buChar char="§"/>
              <a:defRPr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04"/>
              </a:spcBef>
              <a:buClr>
                <a:srgbClr val="00A69D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84"/>
              </a:spcBef>
              <a:buClr>
                <a:srgbClr val="00A69D"/>
              </a:buClr>
              <a:defRPr sz="1600">
                <a:solidFill>
                  <a:srgbClr val="54585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7321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L_Title and Content with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4A4A8E0-E151-2745-83D2-4B593153C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2074979-FE90-1B4B-9A42-623201159ADA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D533D2-548A-7E4B-A1C0-4D841E639996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A9AF82-10B6-5B4F-8B89-FDD25D519600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ABB3EA5F-3314-EB4A-A190-5E8C0DA8F061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pic>
        <p:nvPicPr>
          <p:cNvPr id="8" name="Picture 4" descr="SqPB Logo - RGB.png">
            <a:extLst>
              <a:ext uri="{FF2B5EF4-FFF2-40B4-BE49-F238E27FC236}">
                <a16:creationId xmlns:a16="http://schemas.microsoft.com/office/drawing/2014/main" id="{6FD1726D-DE71-E147-88D6-EDB2AC03B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371601"/>
            <a:ext cx="10966449" cy="4939915"/>
          </a:xfrm>
          <a:prstGeom prst="rect">
            <a:avLst/>
          </a:prstGeom>
        </p:spPr>
        <p:txBody>
          <a:bodyPr lIns="0" tIns="0" rIns="0" bIns="0"/>
          <a:lstStyle>
            <a:lvl1pPr marL="457189" indent="-457189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+mj-lt"/>
              <a:buAutoNum type="arabicPeriod"/>
              <a:defRPr sz="2400">
                <a:solidFill>
                  <a:srgbClr val="54585A"/>
                </a:solidFill>
              </a:defRPr>
            </a:lvl1pPr>
            <a:lvl2pPr marL="761981" indent="-457189">
              <a:lnSpc>
                <a:spcPct val="110000"/>
              </a:lnSpc>
              <a:spcBef>
                <a:spcPts val="512"/>
              </a:spcBef>
              <a:buClr>
                <a:srgbClr val="6D2077"/>
              </a:buClr>
              <a:buSzPct val="80000"/>
              <a:buFont typeface="+mj-lt"/>
              <a:buAutoNum type="arabicPeriod"/>
              <a:defRPr>
                <a:solidFill>
                  <a:srgbClr val="54585A"/>
                </a:solidFill>
              </a:defRPr>
            </a:lvl2pPr>
            <a:lvl3pPr marL="1371566" indent="-457189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+mj-lt"/>
              <a:buAutoNum type="arabicPeriod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rgbClr val="00A69D"/>
              </a:buClr>
              <a:buFont typeface="+mj-lt"/>
              <a:buAutoNum type="arabicPeriod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84"/>
              </a:spcBef>
              <a:buClr>
                <a:srgbClr val="00A69D"/>
              </a:buClr>
              <a:buFont typeface="+mj-lt"/>
              <a:buAutoNum type="arabicPeriod"/>
              <a:defRPr sz="1600">
                <a:solidFill>
                  <a:srgbClr val="54585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3925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L_Title Subhead and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915DB6-15D2-BF4C-AF7B-F65FBA180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09674-53D0-A04F-B27A-4F2BB1F0D1DD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5540929-88B1-0849-AC1A-C20320ABF57F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221CF0-CBB7-4B4C-A845-4486F9861A5A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7E558C23-080A-584E-807C-B469A4F08C23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pic>
        <p:nvPicPr>
          <p:cNvPr id="10" name="Picture 4" descr="SqPB Logo - RGB.png">
            <a:extLst>
              <a:ext uri="{FF2B5EF4-FFF2-40B4-BE49-F238E27FC236}">
                <a16:creationId xmlns:a16="http://schemas.microsoft.com/office/drawing/2014/main" id="{F970A21F-438A-9C48-9F13-77DB69717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972735"/>
            <a:ext cx="10966449" cy="4338781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896"/>
              </a:spcBef>
              <a:buClr>
                <a:schemeClr val="tx2"/>
              </a:buClr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448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1867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32"/>
              </a:spcBef>
              <a:buClr>
                <a:srgbClr val="FC4C02"/>
              </a:buClr>
              <a:buFont typeface="Arial"/>
              <a:buChar char="•"/>
              <a:defRPr sz="1600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2"/>
              </a:spcBef>
              <a:buClr>
                <a:srgbClr val="00A69D"/>
              </a:buClr>
              <a:buFont typeface="Lucida Grande"/>
              <a:buChar char="-"/>
              <a:defRPr sz="1333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0"/>
              </a:spcBef>
              <a:buClr>
                <a:srgbClr val="00A69D"/>
              </a:buClr>
              <a:defRPr sz="1333">
                <a:solidFill>
                  <a:srgbClr val="54585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1371601"/>
            <a:ext cx="10972800" cy="442000"/>
          </a:xfrm>
          <a:prstGeom prst="rect">
            <a:avLst/>
          </a:prstGeom>
        </p:spPr>
        <p:txBody>
          <a:bodyPr lIns="0"/>
          <a:lstStyle>
            <a:lvl1pPr marL="0" indent="0" algn="l" defTabSz="609585" rtl="0" eaLnBrk="1" fontAlgn="base" hangingPunct="1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lang="en-US" sz="2400" b="1" dirty="0">
                <a:solidFill>
                  <a:srgbClr val="898D8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44243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L_Title Subhead and Content with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396E7F-920A-EE47-BE3C-C93F9DC30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8033E-9711-2342-857C-43E43E795B91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D8C34B-84AE-5B4A-AF68-EBC01CE7F698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DF64424-EEC1-DF4D-94FD-D90E476529FA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2F5E04CC-0358-4747-91C4-75EF1D1B24F3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pic>
        <p:nvPicPr>
          <p:cNvPr id="10" name="Picture 4" descr="SqPB Logo - RGB.png">
            <a:extLst>
              <a:ext uri="{FF2B5EF4-FFF2-40B4-BE49-F238E27FC236}">
                <a16:creationId xmlns:a16="http://schemas.microsoft.com/office/drawing/2014/main" id="{1371DB65-5540-584E-A0E6-2AA52EF5C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972735"/>
            <a:ext cx="10966449" cy="4338781"/>
          </a:xfrm>
          <a:prstGeom prst="rect">
            <a:avLst/>
          </a:prstGeom>
        </p:spPr>
        <p:txBody>
          <a:bodyPr lIns="0" tIns="0" rIns="0" bIns="0"/>
          <a:lstStyle>
            <a:lvl1pPr marL="457189" indent="-457189">
              <a:lnSpc>
                <a:spcPct val="100000"/>
              </a:lnSpc>
              <a:spcBef>
                <a:spcPts val="896"/>
              </a:spcBef>
              <a:buClr>
                <a:schemeClr val="tx2"/>
              </a:buClr>
              <a:buFont typeface="+mj-lt"/>
              <a:buAutoNum type="arabicPeriod"/>
              <a:defRPr sz="2133">
                <a:solidFill>
                  <a:srgbClr val="54585A"/>
                </a:solidFill>
              </a:defRPr>
            </a:lvl1pPr>
            <a:lvl2pPr marL="761981" indent="-457189">
              <a:lnSpc>
                <a:spcPct val="110000"/>
              </a:lnSpc>
              <a:spcBef>
                <a:spcPts val="32"/>
              </a:spcBef>
              <a:buClr>
                <a:srgbClr val="6D2077"/>
              </a:buClr>
              <a:buSzPct val="80000"/>
              <a:buFont typeface="+mj-lt"/>
              <a:buAutoNum type="arabicPeriod"/>
              <a:defRPr sz="1867">
                <a:solidFill>
                  <a:srgbClr val="54585A"/>
                </a:solidFill>
              </a:defRPr>
            </a:lvl2pPr>
            <a:lvl3pPr marL="1219170" indent="-304792">
              <a:lnSpc>
                <a:spcPct val="100000"/>
              </a:lnSpc>
              <a:spcBef>
                <a:spcPts val="32"/>
              </a:spcBef>
              <a:buClr>
                <a:srgbClr val="FC4C02"/>
              </a:buClr>
              <a:buFont typeface="+mj-lt"/>
              <a:buAutoNum type="arabicPeriod"/>
              <a:defRPr sz="1600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20"/>
              </a:spcBef>
              <a:buClr>
                <a:srgbClr val="00A69D"/>
              </a:buClr>
              <a:buFont typeface="+mj-lt"/>
              <a:buAutoNum type="arabicPeriod"/>
              <a:defRPr sz="1333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"/>
              </a:spcBef>
              <a:buClr>
                <a:srgbClr val="00A69D"/>
              </a:buClr>
              <a:buFont typeface="+mj-lt"/>
              <a:buAutoNum type="arabicPeriod"/>
              <a:defRPr sz="1333">
                <a:solidFill>
                  <a:srgbClr val="54585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1371601"/>
            <a:ext cx="10972800" cy="442000"/>
          </a:xfrm>
          <a:prstGeom prst="rect">
            <a:avLst/>
          </a:prstGeom>
        </p:spPr>
        <p:txBody>
          <a:bodyPr lIns="0"/>
          <a:lstStyle>
            <a:lvl1pPr marL="0" indent="0" algn="l" defTabSz="609585" rtl="0" eaLnBrk="1" fontAlgn="base" hangingPunct="1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lang="en-US" sz="2400" b="1" dirty="0">
                <a:solidFill>
                  <a:srgbClr val="898D8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68557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and Conten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2BD985-66D9-4540-9EF1-E7792462D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1C1C1C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E2EE9EE-F647-E348-BA48-87481CBFD6AF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37E09-03D7-C94F-96DA-D2D4DD34FF6D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C90C1613-31A8-F34F-97FF-8923D9A939E5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pic>
        <p:nvPicPr>
          <p:cNvPr id="7" name="Picture 4" descr="SqPB Logo - RGB.png">
            <a:extLst>
              <a:ext uri="{FF2B5EF4-FFF2-40B4-BE49-F238E27FC236}">
                <a16:creationId xmlns:a16="http://schemas.microsoft.com/office/drawing/2014/main" id="{77193DD7-DECF-C449-B44C-1884608D5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177836"/>
            <a:ext cx="12191999" cy="5292815"/>
          </a:xfrm>
          <a:prstGeom prst="rect">
            <a:avLst/>
          </a:prstGeom>
          <a:solidFill>
            <a:srgbClr val="00A69D"/>
          </a:solidFill>
        </p:spPr>
        <p:txBody>
          <a:bodyPr lIns="457200" tIns="108000" rIns="108000" bIns="10800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Tx/>
              <a:buFont typeface="Wingdings" charset="2"/>
              <a:buChar char="§"/>
              <a:defRPr sz="2400">
                <a:solidFill>
                  <a:schemeClr val="bg1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32"/>
              </a:spcBef>
              <a:buClrTx/>
              <a:buSzPct val="80000"/>
              <a:buFont typeface="Wingdings" charset="2"/>
              <a:buChar char="§"/>
              <a:defRPr>
                <a:solidFill>
                  <a:schemeClr val="bg1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Tx/>
              <a:buFont typeface="Arial"/>
              <a:buChar char="•"/>
              <a:defRPr sz="1867">
                <a:solidFill>
                  <a:schemeClr val="bg1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Tx/>
              <a:buFont typeface="Lucida Grande"/>
              <a:buChar char="-"/>
              <a:defRPr sz="1600">
                <a:solidFill>
                  <a:schemeClr val="bg1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84"/>
              </a:spcBef>
              <a:buClrTx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2590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and Content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011904-684C-2040-A0FD-F3205354A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4B8A6F-BE1C-6746-AD76-13DBB4F3280C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3BA58-CF16-104A-8BE7-ED98ADD41115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9622CDFA-30C7-2845-A96D-AACB60A460E3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pic>
        <p:nvPicPr>
          <p:cNvPr id="7" name="Picture 4" descr="SqPB Logo - RGB.png">
            <a:extLst>
              <a:ext uri="{FF2B5EF4-FFF2-40B4-BE49-F238E27FC236}">
                <a16:creationId xmlns:a16="http://schemas.microsoft.com/office/drawing/2014/main" id="{895C3DFB-503C-9D46-BE59-06BCE0B6B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177837"/>
            <a:ext cx="12191999" cy="5292813"/>
          </a:xfrm>
          <a:prstGeom prst="rect">
            <a:avLst/>
          </a:prstGeom>
          <a:solidFill>
            <a:srgbClr val="1C1C1C"/>
          </a:solidFill>
        </p:spPr>
        <p:txBody>
          <a:bodyPr lIns="457200" tIns="108000" rIns="108000" bIns="108000"/>
          <a:lstStyle>
            <a:lvl1pPr marL="304792" indent="-304792">
              <a:lnSpc>
                <a:spcPct val="100000"/>
              </a:lnSpc>
              <a:spcBef>
                <a:spcPts val="56"/>
              </a:spcBef>
              <a:buClr>
                <a:srgbClr val="00A69D"/>
              </a:buClr>
              <a:buFont typeface="Wingdings" charset="2"/>
              <a:buChar char="§"/>
              <a:defRPr sz="2400">
                <a:solidFill>
                  <a:schemeClr val="bg1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512"/>
              </a:spcBef>
              <a:buClr>
                <a:srgbClr val="00A69D"/>
              </a:buClr>
              <a:buSzPct val="80000"/>
              <a:buFont typeface="Wingdings" charset="2"/>
              <a:buChar char="§"/>
              <a:defRPr>
                <a:solidFill>
                  <a:schemeClr val="bg1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00A69D"/>
              </a:buClr>
              <a:buFont typeface="Arial"/>
              <a:buChar char="•"/>
              <a:defRPr sz="1867">
                <a:solidFill>
                  <a:schemeClr val="bg1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rgbClr val="00A69D"/>
              </a:buClr>
              <a:buFont typeface="Lucida Grande"/>
              <a:buChar char="-"/>
              <a:defRPr sz="1600">
                <a:solidFill>
                  <a:schemeClr val="bg1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"/>
              </a:spcBef>
              <a:buClr>
                <a:srgbClr val="00A69D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6234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5B27D5-4A5F-A261-A272-6A434B537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7844CF-DA1A-751D-7016-B74EC121AD44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1AA449-EA49-8FF6-89E5-A9EC643A8303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SqPB Logo - RGB.png">
            <a:extLst>
              <a:ext uri="{FF2B5EF4-FFF2-40B4-BE49-F238E27FC236}">
                <a16:creationId xmlns:a16="http://schemas.microsoft.com/office/drawing/2014/main" id="{BCA2D9CE-70EE-7136-EE2D-78A438FA8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F1EC483-063C-D1ED-7A9F-8D20C36BF79B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50565187-70D4-4943-855F-C48BFD4754A6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0AADF7E-4FB8-35B2-3B07-9F2CA60788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5181600" cy="4831920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3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1DD5047-06D5-6E01-EB8D-5281559238F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94644" y="1371600"/>
            <a:ext cx="5181600" cy="4831920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3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1E20BDE-7AEB-055C-F161-1412C593F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0221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9741591-74CD-829B-B4B9-6EE52F17E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4BA2F9A-34F4-3B91-195A-7D775372CC0A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B53D17-0F35-1ABA-1092-0DE5285B03CB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SqPB Logo - RGB.png">
            <a:extLst>
              <a:ext uri="{FF2B5EF4-FFF2-40B4-BE49-F238E27FC236}">
                <a16:creationId xmlns:a16="http://schemas.microsoft.com/office/drawing/2014/main" id="{4D667FEC-FCCB-59F9-C205-6C1E88290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7AA795F-A302-C1AE-6B47-CF2D736DBE01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DF39B357-8321-CB42-895B-57B7B550EA64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B10CD29-7C8E-0270-B76B-687516C7DB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972735"/>
            <a:ext cx="5181600" cy="4230784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896"/>
              </a:spcBef>
              <a:buClr>
                <a:schemeClr val="tx2"/>
              </a:buClr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3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1867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384"/>
              </a:spcBef>
              <a:buClr>
                <a:srgbClr val="FC4C02"/>
              </a:buClr>
              <a:buFont typeface="Arial"/>
              <a:buChar char="•"/>
              <a:defRPr sz="1600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buFont typeface="Lucida Grande"/>
              <a:buChar char="-"/>
              <a:defRPr sz="1333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BD30B50-B761-32F9-6B94-9658627A2B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94644" y="1972735"/>
            <a:ext cx="5181600" cy="4230784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896"/>
              </a:spcBef>
              <a:buClr>
                <a:schemeClr val="tx2"/>
              </a:buClr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3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1867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384"/>
              </a:spcBef>
              <a:buClr>
                <a:srgbClr val="FC4C02"/>
              </a:buClr>
              <a:buFont typeface="Arial"/>
              <a:buChar char="•"/>
              <a:defRPr sz="1600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buFont typeface="Lucida Grande"/>
              <a:buChar char="-"/>
              <a:defRPr sz="1333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8348EA6-D16B-457A-441C-950971B0E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4C8340C6-C293-D74B-043E-E98D3F3CBC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371601"/>
            <a:ext cx="5181600" cy="442000"/>
          </a:xfrm>
          <a:prstGeom prst="rect">
            <a:avLst/>
          </a:prstGeom>
        </p:spPr>
        <p:txBody>
          <a:bodyPr lIns="0"/>
          <a:lstStyle>
            <a:lvl1pPr marL="0" indent="0" algn="l" defTabSz="609585" rtl="0" eaLnBrk="1" fontAlgn="base" hangingPunct="1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lang="en-US" sz="2400" b="1" dirty="0">
                <a:solidFill>
                  <a:srgbClr val="898D8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72208FC-7764-957C-0B7F-3368480523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4451" y="1371601"/>
            <a:ext cx="5181600" cy="442000"/>
          </a:xfrm>
          <a:prstGeom prst="rect">
            <a:avLst/>
          </a:prstGeom>
        </p:spPr>
        <p:txBody>
          <a:bodyPr lIns="0"/>
          <a:lstStyle>
            <a:lvl1pPr marL="0" indent="0" algn="l" defTabSz="609585" rtl="0" eaLnBrk="1" fontAlgn="base" hangingPunct="1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lang="en-US" sz="2400" b="1" dirty="0">
                <a:solidFill>
                  <a:srgbClr val="898D8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14463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3AC7DA-8FE9-2989-04B3-01D9A3974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9F4E81D-6F94-205F-A6AF-35CA4384E7A1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911D3D-0E68-5718-64CA-E70C0ABAAEC5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SqPB Logo - RGB.png">
            <a:extLst>
              <a:ext uri="{FF2B5EF4-FFF2-40B4-BE49-F238E27FC236}">
                <a16:creationId xmlns:a16="http://schemas.microsoft.com/office/drawing/2014/main" id="{8807A985-73FB-B426-7D06-772C433C1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1A9E265-DCDC-E34F-6B6B-47835DBFD4FA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AA0B1FC6-0E31-8E4B-96E5-865CF07A3E52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544F02-1457-3FC0-B178-11D735B1D8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6124136" cy="4831920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3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D16E7D0-B32F-B691-520A-D87467F67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551FC8D1-D4AB-7E00-49B6-EB095C49232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46611" y="1371601"/>
            <a:ext cx="3967024" cy="48323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the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050966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3AC7DA-8FE9-2989-04B3-01D9A3974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9F4E81D-6F94-205F-A6AF-35CA4384E7A1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911D3D-0E68-5718-64CA-E70C0ABAAEC5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SqPB Logo - RGB.png">
            <a:extLst>
              <a:ext uri="{FF2B5EF4-FFF2-40B4-BE49-F238E27FC236}">
                <a16:creationId xmlns:a16="http://schemas.microsoft.com/office/drawing/2014/main" id="{8807A985-73FB-B426-7D06-772C433C1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1A9E265-DCDC-E34F-6B6B-47835DBFD4FA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AA0B1FC6-0E31-8E4B-96E5-865CF07A3E52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544F02-1457-3FC0-B178-11D735B1D8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371599"/>
            <a:ext cx="7005712" cy="5034788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3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D16E7D0-B32F-B691-520A-D87467F67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551FC8D1-D4AB-7E00-49B6-EB095C49232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55520" y="1371599"/>
            <a:ext cx="2523744" cy="3742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the icon to insert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D4852-D29D-DC93-B78F-39DBC23DC2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55517" y="5114542"/>
            <a:ext cx="2523744" cy="12918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6"/>
              </a:spcBef>
              <a:buFontTx/>
              <a:buNone/>
              <a:defRPr sz="24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56"/>
              </a:spcBef>
              <a:buFontTx/>
              <a:buNone/>
              <a:defRPr sz="1600" i="1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tx1"/>
                </a:solidFill>
              </a:defRPr>
            </a:lvl3pPr>
            <a:lvl4pPr marL="1523962" indent="0">
              <a:buFontTx/>
              <a:buNone/>
              <a:defRPr/>
            </a:lvl4pPr>
            <a:lvl5pPr marL="213354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956676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URPL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9BF823-02E4-474F-8D58-7180E55B7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6D2077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0788E31-1469-4340-948E-F82835CEBDF5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AF4667-927A-F243-9B6D-79E3AB3D89EC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3DA0D2B-3C23-B241-BC9F-C50B0C8BC70A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31CEF647-90AB-F34E-A1AB-6DCA5E476BC1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pic>
        <p:nvPicPr>
          <p:cNvPr id="8" name="Picture 4" descr="SqPB Logo - RGB.png">
            <a:extLst>
              <a:ext uri="{FF2B5EF4-FFF2-40B4-BE49-F238E27FC236}">
                <a16:creationId xmlns:a16="http://schemas.microsoft.com/office/drawing/2014/main" id="{52A325A4-B6B5-5149-B5AB-555C78AE1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371601"/>
            <a:ext cx="10983383" cy="4939915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512"/>
              </a:spcBef>
              <a:buClr>
                <a:srgbClr val="6D2077"/>
              </a:buClr>
              <a:buSzPct val="80000"/>
              <a:buFont typeface="Wingdings" charset="2"/>
              <a:buChar char="§"/>
              <a:defRPr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rgbClr val="00A69D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84"/>
              </a:spcBef>
              <a:buClr>
                <a:srgbClr val="00A69D"/>
              </a:buClr>
              <a:defRPr sz="1600">
                <a:solidFill>
                  <a:srgbClr val="54585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5310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URPLE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E3E6C7-9DBD-3740-A2E6-DE968DDB5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6D2077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428DC-07A9-AC49-924E-264A267359ED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802834-1B59-584A-94A2-CB878DDF8284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4" descr="SqPB Logo - RGB.png">
            <a:extLst>
              <a:ext uri="{FF2B5EF4-FFF2-40B4-BE49-F238E27FC236}">
                <a16:creationId xmlns:a16="http://schemas.microsoft.com/office/drawing/2014/main" id="{E675D834-1071-7E4B-8E2B-9D6C439E3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A66D929-7448-1146-935D-B6ECFC7D7E93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B9C673D8-A4C8-F146-A372-90E3739BED4A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5181600" cy="4831920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51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32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0"/>
          </p:nvPr>
        </p:nvSpPr>
        <p:spPr>
          <a:xfrm>
            <a:off x="6394644" y="1371600"/>
            <a:ext cx="5181600" cy="4831920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51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32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261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RANG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4F16A4-C8D4-D14D-A931-839AB1D35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FC4C02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F1C98D-8288-0B42-A346-7F63FA0E3832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6311C53-A425-554E-A0DC-D2C2DB48EEFC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DAF9E56-ACF7-C84D-8F4C-F048EAD864E0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B125CB3B-C786-7749-8CAE-86DE336C89D8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pic>
        <p:nvPicPr>
          <p:cNvPr id="8" name="Picture 4" descr="SqPB Logo - RGB.png">
            <a:extLst>
              <a:ext uri="{FF2B5EF4-FFF2-40B4-BE49-F238E27FC236}">
                <a16:creationId xmlns:a16="http://schemas.microsoft.com/office/drawing/2014/main" id="{B2C63F35-B72A-EB4B-9DDF-8CD116DFB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371601"/>
            <a:ext cx="10966449" cy="4939915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32"/>
              </a:spcBef>
              <a:buClr>
                <a:srgbClr val="6D2077"/>
              </a:buClr>
              <a:buSzPct val="80000"/>
              <a:buFont typeface="Wingdings" charset="2"/>
              <a:buChar char="§"/>
              <a:defRPr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rgbClr val="00A69D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"/>
              </a:spcBef>
              <a:buClr>
                <a:srgbClr val="00A69D"/>
              </a:buClr>
              <a:defRPr sz="1600">
                <a:solidFill>
                  <a:srgbClr val="54585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448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RAGNE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31CED01-F6DD-3B42-834C-08693040A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FC4C02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6C293-80F9-D747-861D-1D2AA5FA0C3F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1DF9D2-E9DF-4C4D-8938-A45A1910F435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4" descr="SqPB Logo - RGB.png">
            <a:extLst>
              <a:ext uri="{FF2B5EF4-FFF2-40B4-BE49-F238E27FC236}">
                <a16:creationId xmlns:a16="http://schemas.microsoft.com/office/drawing/2014/main" id="{FDB4505E-C60B-C843-B0EE-677CBB118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B9A396F-DA2D-7E41-A990-687E11BB1280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E60D5FDF-A145-A748-AB14-4106A5C60EA8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5181600" cy="4831920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51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32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0"/>
          </p:nvPr>
        </p:nvSpPr>
        <p:spPr>
          <a:xfrm>
            <a:off x="6394644" y="1371600"/>
            <a:ext cx="5181600" cy="4831920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51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32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7673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390CFB-F5D1-7545-B19E-7485332EA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509E2F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5FEB34B-A24F-8341-B961-9EB13366389A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BF6DCE-1A36-B74F-B62B-FD8FFA1E38ED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079191B-3EC1-484C-AD1F-6A9E330167D0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A4ECE6B2-C2EA-DF48-A838-60F935B1349A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pic>
        <p:nvPicPr>
          <p:cNvPr id="8" name="Picture 4" descr="SqPB Logo - RGB.png">
            <a:extLst>
              <a:ext uri="{FF2B5EF4-FFF2-40B4-BE49-F238E27FC236}">
                <a16:creationId xmlns:a16="http://schemas.microsoft.com/office/drawing/2014/main" id="{5712FBDF-FBC2-924B-87F9-6B567E5DA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371601"/>
            <a:ext cx="10983383" cy="4939915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32"/>
              </a:spcBef>
              <a:buClr>
                <a:srgbClr val="6D2077"/>
              </a:buClr>
              <a:buSzPct val="80000"/>
              <a:buFont typeface="Wingdings" charset="2"/>
              <a:buChar char="§"/>
              <a:defRPr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32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rgbClr val="00A69D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"/>
              </a:spcBef>
              <a:buClr>
                <a:srgbClr val="00A69D"/>
              </a:buClr>
              <a:defRPr sz="1600">
                <a:solidFill>
                  <a:srgbClr val="54585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8121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019CBB-B237-7C4E-B569-13C44179B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509E2F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998DBB-24DB-0C49-84B9-6AEB84186AD0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524B95-2C59-AB42-8263-5602AE08863F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4" descr="SqPB Logo - RGB.png">
            <a:extLst>
              <a:ext uri="{FF2B5EF4-FFF2-40B4-BE49-F238E27FC236}">
                <a16:creationId xmlns:a16="http://schemas.microsoft.com/office/drawing/2014/main" id="{61A21D46-E4FA-924D-9E42-FD39EF1D2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D515666-7EC3-BD40-9F9E-32A69066B4BF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C4692CEB-F728-3247-821E-8C364956F55B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5181600" cy="4831920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3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0"/>
          </p:nvPr>
        </p:nvSpPr>
        <p:spPr>
          <a:xfrm>
            <a:off x="6394644" y="1371600"/>
            <a:ext cx="5181600" cy="4831920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3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337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YELLOW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7465BF-75BD-5E4C-B2A2-468660AF1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D507B60-364F-B74F-B8AE-59292878E715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217D7A0-8561-D342-AAA8-36E090DAACD6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3B5204-5A90-2E45-B3AE-E9D868F17423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4F07310C-88BF-A048-A0B8-BEE9F557CC2C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pic>
        <p:nvPicPr>
          <p:cNvPr id="8" name="Picture 4" descr="SqPB Logo - RGB.png">
            <a:extLst>
              <a:ext uri="{FF2B5EF4-FFF2-40B4-BE49-F238E27FC236}">
                <a16:creationId xmlns:a16="http://schemas.microsoft.com/office/drawing/2014/main" id="{80F6A3C8-C774-D94A-AD92-8430A411F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371601"/>
            <a:ext cx="10966449" cy="4939915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512"/>
              </a:spcBef>
              <a:buClr>
                <a:srgbClr val="6D2077"/>
              </a:buClr>
              <a:buSzPct val="80000"/>
              <a:buFont typeface="Wingdings" charset="2"/>
              <a:buChar char="§"/>
              <a:defRPr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rgbClr val="00A69D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84"/>
              </a:spcBef>
              <a:buClr>
                <a:srgbClr val="00A69D"/>
              </a:buClr>
              <a:defRPr sz="1600">
                <a:solidFill>
                  <a:srgbClr val="54585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5863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YELLOW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5BE519-347C-B74B-9056-3D5669AD2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0651"/>
            <a:ext cx="12192000" cy="397933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09746-4B90-D045-9F71-D9D306BE6464}"/>
              </a:ext>
            </a:extLst>
          </p:cNvPr>
          <p:cNvSpPr txBox="1">
            <a:spLocks/>
          </p:cNvSpPr>
          <p:nvPr/>
        </p:nvSpPr>
        <p:spPr bwMode="auto">
          <a:xfrm>
            <a:off x="609600" y="6544734"/>
            <a:ext cx="2914651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333" b="0" dirty="0">
                <a:solidFill>
                  <a:schemeClr val="bg1"/>
                </a:solidFill>
              </a:rPr>
              <a:t>squirepattonboggs.com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D9885D6-24D3-054F-817B-069CAD7E9827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4" descr="SqPB Logo - RGB.png">
            <a:extLst>
              <a:ext uri="{FF2B5EF4-FFF2-40B4-BE49-F238E27FC236}">
                <a16:creationId xmlns:a16="http://schemas.microsoft.com/office/drawing/2014/main" id="{0074D936-5072-E14D-A777-E1542C234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F5FDE63-4417-0D40-B388-8B106D812A8D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D972574C-7C2E-5C48-89FD-CF8B64605692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5181600" cy="4831920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51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0"/>
          </p:nvPr>
        </p:nvSpPr>
        <p:spPr>
          <a:xfrm>
            <a:off x="6394644" y="1371600"/>
            <a:ext cx="5181600" cy="4831920"/>
          </a:xfrm>
          <a:prstGeom prst="rect">
            <a:avLst/>
          </a:prstGeom>
        </p:spPr>
        <p:txBody>
          <a:bodyPr lIns="0" tIns="0" rIns="0" bIns="0"/>
          <a:lstStyle>
            <a:lvl1pPr marL="304792" indent="-304792">
              <a:lnSpc>
                <a:spcPct val="100000"/>
              </a:lnSpc>
              <a:spcBef>
                <a:spcPts val="1008"/>
              </a:spcBef>
              <a:buClr>
                <a:schemeClr val="tx2"/>
              </a:buClr>
              <a:buFont typeface="Wingdings" charset="2"/>
              <a:buChar char="§"/>
              <a:defRPr sz="2400">
                <a:solidFill>
                  <a:srgbClr val="54585A"/>
                </a:solidFill>
              </a:defRPr>
            </a:lvl1pPr>
            <a:lvl2pPr marL="609585" indent="-304792">
              <a:lnSpc>
                <a:spcPct val="110000"/>
              </a:lnSpc>
              <a:spcBef>
                <a:spcPts val="512"/>
              </a:spcBef>
              <a:buClr>
                <a:srgbClr val="6D2077"/>
              </a:buClr>
              <a:buSzPct val="80000"/>
              <a:buFont typeface="Wingdings" charset="2"/>
              <a:buChar char="§"/>
              <a:defRPr sz="2133">
                <a:solidFill>
                  <a:srgbClr val="54585A"/>
                </a:solidFill>
              </a:defRPr>
            </a:lvl2pPr>
            <a:lvl3pPr marL="1147205" indent="-232828">
              <a:lnSpc>
                <a:spcPct val="100000"/>
              </a:lnSpc>
              <a:spcBef>
                <a:spcPts val="448"/>
              </a:spcBef>
              <a:buClr>
                <a:srgbClr val="FC4C02"/>
              </a:buClr>
              <a:buFont typeface="Arial"/>
              <a:buChar char="•"/>
              <a:defRPr sz="1867">
                <a:solidFill>
                  <a:srgbClr val="54585A"/>
                </a:solidFill>
              </a:defRPr>
            </a:lvl3pPr>
            <a:lvl4pPr marL="1828754" indent="-304792">
              <a:lnSpc>
                <a:spcPct val="100000"/>
              </a:lnSpc>
              <a:spcBef>
                <a:spcPts val="384"/>
              </a:spcBef>
              <a:buClr>
                <a:schemeClr val="tx2"/>
              </a:buClr>
              <a:buFont typeface="Lucida Grande"/>
              <a:buChar char="-"/>
              <a:defRPr sz="1600">
                <a:solidFill>
                  <a:srgbClr val="54585A"/>
                </a:solidFill>
              </a:defRPr>
            </a:lvl4pPr>
            <a:lvl5pPr marL="2438339" indent="-304792">
              <a:lnSpc>
                <a:spcPct val="100000"/>
              </a:lnSpc>
              <a:spcBef>
                <a:spcPts val="320"/>
              </a:spcBef>
              <a:buClr>
                <a:schemeClr val="tx2"/>
              </a:buClr>
              <a:defRPr sz="1333">
                <a:solidFill>
                  <a:srgbClr val="54585A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5263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34DDE4-627E-B831-7DBF-C238C4EDD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98685"/>
            <a:ext cx="12192000" cy="46778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50416E-2341-FB32-A1E2-001BA418B72F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SqPB Logo - RGB.png">
            <a:extLst>
              <a:ext uri="{FF2B5EF4-FFF2-40B4-BE49-F238E27FC236}">
                <a16:creationId xmlns:a16="http://schemas.microsoft.com/office/drawing/2014/main" id="{7FC5CEC2-F71D-AD3F-69BE-DFAF17FB3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C60678A-B13A-F7EE-9798-44A3D6143477}"/>
              </a:ext>
            </a:extLst>
          </p:cNvPr>
          <p:cNvSpPr txBox="1">
            <a:spLocks/>
          </p:cNvSpPr>
          <p:nvPr/>
        </p:nvSpPr>
        <p:spPr bwMode="auto">
          <a:xfrm>
            <a:off x="609600" y="6510867"/>
            <a:ext cx="2914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6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A54D473-3FB7-26B6-F381-57BDCC442498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0598C7CD-502F-6441-9A77-97D884654558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B3C314-237F-8DA3-C2F2-0847E48DA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2505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54056F-04A0-1D4D-7544-11842B52F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98685"/>
            <a:ext cx="12192000" cy="46778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1101B-B07E-6FE2-D9B8-061698A6ABDB}"/>
              </a:ext>
            </a:extLst>
          </p:cNvPr>
          <p:cNvSpPr txBox="1">
            <a:spLocks/>
          </p:cNvSpPr>
          <p:nvPr/>
        </p:nvSpPr>
        <p:spPr bwMode="auto">
          <a:xfrm>
            <a:off x="609600" y="6510867"/>
            <a:ext cx="29146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600" b="0" dirty="0">
                <a:solidFill>
                  <a:schemeClr val="bg1"/>
                </a:solidFill>
              </a:rPr>
              <a:t>squirepattonboggs.com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27F4EFA-BE6C-5020-2621-33A58188D965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51085"/>
            <a:ext cx="1449917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05716E85-2168-7247-9F5E-D1484E0E3C55}" type="slidenum">
              <a:rPr lang="en-GB" altLang="en-US" sz="1333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altLang="en-US" sz="1333" b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4647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596D996-7F73-D774-C751-914EF2FA456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8908" y="1744980"/>
            <a:ext cx="975784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/>
            </a:lvl1pPr>
          </a:lstStyle>
          <a:p>
            <a:r>
              <a:rPr lang="en-US" dirty="0"/>
              <a:t>Click to add picture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EA0FFB-C1D0-44D0-0CED-9B603069AD75}"/>
              </a:ext>
            </a:extLst>
          </p:cNvPr>
          <p:cNvCxnSpPr/>
          <p:nvPr/>
        </p:nvCxnSpPr>
        <p:spPr>
          <a:xfrm>
            <a:off x="609600" y="1143000"/>
            <a:ext cx="10972800" cy="0"/>
          </a:xfrm>
          <a:prstGeom prst="line">
            <a:avLst/>
          </a:prstGeom>
          <a:ln w="3175" cmpd="sng">
            <a:solidFill>
              <a:srgbClr val="00A6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3" descr="SqPB Logo - RGB.png">
            <a:extLst>
              <a:ext uri="{FF2B5EF4-FFF2-40B4-BE49-F238E27FC236}">
                <a16:creationId xmlns:a16="http://schemas.microsoft.com/office/drawing/2014/main" id="{AC72D3C6-F0E2-45EC-5BF5-BC016C0B5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33" y="340784"/>
            <a:ext cx="1466851" cy="4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55E25BA7-D3D9-7B12-6B9F-0C28E59BE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5" y="-1"/>
            <a:ext cx="9171087" cy="114300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rgbClr val="00A6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36D0C57F-DFCD-8287-B979-F14994FED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85380" y="1750770"/>
            <a:ext cx="2699731" cy="12191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1600" b="1" kern="0" baseline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1pPr>
            <a:lvl2pPr marL="0" indent="0" algn="l" defTabSz="609585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 lang="en-US" sz="1600" b="0" kern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2pPr>
            <a:lvl3pPr marL="914377" indent="0">
              <a:buNone/>
              <a:defRPr/>
            </a:lvl3pPr>
          </a:lstStyle>
          <a:p>
            <a:pPr lvl="0"/>
            <a:r>
              <a:rPr lang="en-US" dirty="0"/>
              <a:t>First A. Last</a:t>
            </a:r>
          </a:p>
          <a:p>
            <a:pPr lvl="1"/>
            <a:r>
              <a:rPr lang="en-US" dirty="0"/>
              <a:t>Title</a:t>
            </a:r>
          </a:p>
          <a:p>
            <a:pPr lvl="1"/>
            <a:r>
              <a:rPr lang="en-US" dirty="0"/>
              <a:t>Phone</a:t>
            </a:r>
          </a:p>
          <a:p>
            <a:pPr lvl="1"/>
            <a:r>
              <a:rPr lang="en-US" dirty="0"/>
              <a:t>first.last@squirepb.com</a:t>
            </a:r>
          </a:p>
        </p:txBody>
      </p:sp>
      <p:sp>
        <p:nvSpPr>
          <p:cNvPr id="39" name="Picture Placeholder 16">
            <a:extLst>
              <a:ext uri="{FF2B5EF4-FFF2-40B4-BE49-F238E27FC236}">
                <a16:creationId xmlns:a16="http://schemas.microsoft.com/office/drawing/2014/main" id="{4B0B4118-28E7-C636-60A8-74C372D1F6B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510617" y="1739191"/>
            <a:ext cx="975784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0" name="Text Placeholder 32">
            <a:extLst>
              <a:ext uri="{FF2B5EF4-FFF2-40B4-BE49-F238E27FC236}">
                <a16:creationId xmlns:a16="http://schemas.microsoft.com/office/drawing/2014/main" id="{8E138852-B5F4-DBC4-C191-9126C2190AF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17089" y="1735602"/>
            <a:ext cx="2699731" cy="12191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1600" b="1" kern="0" baseline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1pPr>
            <a:lvl2pPr marL="0" indent="0" algn="l" defTabSz="609585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 lang="en-US" sz="1600" b="0" kern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2pPr>
            <a:lvl3pPr marL="914377" indent="0">
              <a:buNone/>
              <a:defRPr/>
            </a:lvl3pPr>
          </a:lstStyle>
          <a:p>
            <a:pPr lvl="0"/>
            <a:r>
              <a:rPr lang="en-US" dirty="0"/>
              <a:t>First A. Last</a:t>
            </a:r>
          </a:p>
          <a:p>
            <a:pPr lvl="1"/>
            <a:r>
              <a:rPr lang="en-US" dirty="0"/>
              <a:t>Title</a:t>
            </a:r>
          </a:p>
          <a:p>
            <a:pPr lvl="1"/>
            <a:r>
              <a:rPr lang="en-US" dirty="0"/>
              <a:t>Phone</a:t>
            </a:r>
          </a:p>
          <a:p>
            <a:pPr lvl="1"/>
            <a:r>
              <a:rPr lang="en-US" dirty="0"/>
              <a:t>first.last@squirepb.com</a:t>
            </a:r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A0D4FB54-4B1A-E16B-CB1D-B37D203B71F2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398087" y="1751819"/>
            <a:ext cx="975784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E3D2D8B2-B57B-097C-7C0C-04C64E30FFD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404559" y="1748230"/>
            <a:ext cx="2699731" cy="12191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1600" b="1" kern="0" baseline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1pPr>
            <a:lvl2pPr marL="0" indent="0" algn="l" defTabSz="609585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 lang="en-US" sz="1600" b="0" kern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2pPr>
            <a:lvl3pPr marL="914377" indent="0">
              <a:buNone/>
              <a:defRPr/>
            </a:lvl3pPr>
          </a:lstStyle>
          <a:p>
            <a:pPr lvl="0"/>
            <a:r>
              <a:rPr lang="en-US" dirty="0"/>
              <a:t>First A. Last</a:t>
            </a:r>
          </a:p>
          <a:p>
            <a:pPr lvl="1"/>
            <a:r>
              <a:rPr lang="en-US" dirty="0"/>
              <a:t>Title</a:t>
            </a:r>
          </a:p>
          <a:p>
            <a:pPr lvl="1"/>
            <a:r>
              <a:rPr lang="en-US" dirty="0"/>
              <a:t>Phone</a:t>
            </a:r>
          </a:p>
          <a:p>
            <a:pPr lvl="1"/>
            <a:r>
              <a:rPr lang="en-US" dirty="0"/>
              <a:t>first.last@squirepb.com</a:t>
            </a:r>
          </a:p>
        </p:txBody>
      </p:sp>
      <p:sp>
        <p:nvSpPr>
          <p:cNvPr id="43" name="Picture Placeholder 16">
            <a:extLst>
              <a:ext uri="{FF2B5EF4-FFF2-40B4-BE49-F238E27FC236}">
                <a16:creationId xmlns:a16="http://schemas.microsoft.com/office/drawing/2014/main" id="{2CC3326C-33A4-B45D-E154-5F20171B87A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78908" y="3639957"/>
            <a:ext cx="975784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4" name="Text Placeholder 32">
            <a:extLst>
              <a:ext uri="{FF2B5EF4-FFF2-40B4-BE49-F238E27FC236}">
                <a16:creationId xmlns:a16="http://schemas.microsoft.com/office/drawing/2014/main" id="{45C1D157-A436-728F-89A3-F4DE59001E0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85380" y="3645747"/>
            <a:ext cx="2699731" cy="12191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1600" b="1" kern="0" baseline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1pPr>
            <a:lvl2pPr marL="0" indent="0" algn="l" defTabSz="609585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 lang="en-US" sz="1600" b="0" kern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2pPr>
            <a:lvl3pPr marL="914377" indent="0">
              <a:buNone/>
              <a:defRPr/>
            </a:lvl3pPr>
          </a:lstStyle>
          <a:p>
            <a:pPr lvl="0"/>
            <a:r>
              <a:rPr lang="en-US" dirty="0"/>
              <a:t>First A. Last</a:t>
            </a:r>
          </a:p>
          <a:p>
            <a:pPr lvl="1"/>
            <a:r>
              <a:rPr lang="en-US" dirty="0"/>
              <a:t>Title</a:t>
            </a:r>
          </a:p>
          <a:p>
            <a:pPr lvl="1"/>
            <a:r>
              <a:rPr lang="en-US" dirty="0"/>
              <a:t>Phone</a:t>
            </a:r>
          </a:p>
          <a:p>
            <a:pPr lvl="1"/>
            <a:r>
              <a:rPr lang="en-US" dirty="0"/>
              <a:t>first.last@squirepb.com</a:t>
            </a:r>
          </a:p>
        </p:txBody>
      </p:sp>
      <p:sp>
        <p:nvSpPr>
          <p:cNvPr id="45" name="Picture Placeholder 16">
            <a:extLst>
              <a:ext uri="{FF2B5EF4-FFF2-40B4-BE49-F238E27FC236}">
                <a16:creationId xmlns:a16="http://schemas.microsoft.com/office/drawing/2014/main" id="{9B3FCFA8-E9E5-E2DD-8499-48069E1245B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510617" y="3634168"/>
            <a:ext cx="975784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6" name="Text Placeholder 32">
            <a:extLst>
              <a:ext uri="{FF2B5EF4-FFF2-40B4-BE49-F238E27FC236}">
                <a16:creationId xmlns:a16="http://schemas.microsoft.com/office/drawing/2014/main" id="{DBAE0EA4-7757-8AF2-D61D-DB0AD17EF42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17089" y="3630579"/>
            <a:ext cx="2699731" cy="12191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1600" b="1" kern="0" baseline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1pPr>
            <a:lvl2pPr marL="0" indent="0" algn="l" defTabSz="609585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 lang="en-US" sz="1600" b="0" kern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2pPr>
            <a:lvl3pPr marL="914377" indent="0">
              <a:buNone/>
              <a:defRPr/>
            </a:lvl3pPr>
          </a:lstStyle>
          <a:p>
            <a:pPr lvl="0"/>
            <a:r>
              <a:rPr lang="en-US" dirty="0"/>
              <a:t>First A. Last</a:t>
            </a:r>
          </a:p>
          <a:p>
            <a:pPr lvl="1"/>
            <a:r>
              <a:rPr lang="en-US" dirty="0"/>
              <a:t>Title</a:t>
            </a:r>
          </a:p>
          <a:p>
            <a:pPr lvl="1"/>
            <a:r>
              <a:rPr lang="en-US" dirty="0"/>
              <a:t>Phone</a:t>
            </a:r>
          </a:p>
          <a:p>
            <a:pPr lvl="1"/>
            <a:r>
              <a:rPr lang="en-US" dirty="0"/>
              <a:t>first.last@squirepb.com</a:t>
            </a:r>
          </a:p>
        </p:txBody>
      </p:sp>
      <p:sp>
        <p:nvSpPr>
          <p:cNvPr id="47" name="Picture Placeholder 16">
            <a:extLst>
              <a:ext uri="{FF2B5EF4-FFF2-40B4-BE49-F238E27FC236}">
                <a16:creationId xmlns:a16="http://schemas.microsoft.com/office/drawing/2014/main" id="{756D910C-3F12-615C-B55F-ED17D9295131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398087" y="3646796"/>
            <a:ext cx="975784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33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8" name="Text Placeholder 32">
            <a:extLst>
              <a:ext uri="{FF2B5EF4-FFF2-40B4-BE49-F238E27FC236}">
                <a16:creationId xmlns:a16="http://schemas.microsoft.com/office/drawing/2014/main" id="{E5D4D855-ACFF-1B9A-CA68-F87A59C8A67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06175" y="3642077"/>
            <a:ext cx="2699731" cy="12191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1600" b="1" kern="0" baseline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1pPr>
            <a:lvl2pPr marL="0" indent="0" algn="l" defTabSz="609585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 lang="en-US" sz="1600" b="0" kern="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2pPr>
            <a:lvl3pPr marL="914377" indent="0">
              <a:buNone/>
              <a:defRPr/>
            </a:lvl3pPr>
          </a:lstStyle>
          <a:p>
            <a:pPr lvl="0"/>
            <a:r>
              <a:rPr lang="en-US" dirty="0"/>
              <a:t>First A. Last</a:t>
            </a:r>
          </a:p>
          <a:p>
            <a:pPr lvl="1"/>
            <a:r>
              <a:rPr lang="en-US" dirty="0"/>
              <a:t>Title</a:t>
            </a:r>
          </a:p>
          <a:p>
            <a:pPr lvl="1"/>
            <a:r>
              <a:rPr lang="en-US" dirty="0"/>
              <a:t>Phone</a:t>
            </a:r>
          </a:p>
          <a:p>
            <a:pPr lvl="1"/>
            <a:r>
              <a:rPr lang="en-US" dirty="0"/>
              <a:t>first.last@squirepb.com</a:t>
            </a:r>
          </a:p>
        </p:txBody>
      </p:sp>
      <p:sp>
        <p:nvSpPr>
          <p:cNvPr id="49" name="Rectangle 1">
            <a:extLst>
              <a:ext uri="{FF2B5EF4-FFF2-40B4-BE49-F238E27FC236}">
                <a16:creationId xmlns:a16="http://schemas.microsoft.com/office/drawing/2014/main" id="{4D1AE1B1-4E05-3AA4-C67B-98D08B638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98685"/>
            <a:ext cx="12192000" cy="467783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40" tIns="45720" rIns="91440" bIns="45720"/>
          <a:lstStyle>
            <a:lvl1pPr defTabSz="6858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6858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6858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6858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6858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200"/>
          </a:p>
        </p:txBody>
      </p:sp>
      <p:sp>
        <p:nvSpPr>
          <p:cNvPr id="50" name="Slide Number Placeholder 5">
            <a:extLst>
              <a:ext uri="{FF2B5EF4-FFF2-40B4-BE49-F238E27FC236}">
                <a16:creationId xmlns:a16="http://schemas.microsoft.com/office/drawing/2014/main" id="{CF094104-38F4-4014-869B-B61E6B82F587}"/>
              </a:ext>
            </a:extLst>
          </p:cNvPr>
          <p:cNvSpPr txBox="1">
            <a:spLocks/>
          </p:cNvSpPr>
          <p:nvPr/>
        </p:nvSpPr>
        <p:spPr bwMode="auto">
          <a:xfrm>
            <a:off x="10126134" y="6563784"/>
            <a:ext cx="144991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680FBBA3-7711-D64A-A1D9-21F6B034049A}" type="slidenum">
              <a:rPr lang="en-GB" sz="1000" b="0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en-GB" sz="1000" b="0" dirty="0">
              <a:solidFill>
                <a:srgbClr val="FFFFFF"/>
              </a:solidFill>
            </a:endParaRPr>
          </a:p>
        </p:txBody>
      </p:sp>
      <p:sp>
        <p:nvSpPr>
          <p:cNvPr id="51" name="Slide Number Placeholder 5">
            <a:extLst>
              <a:ext uri="{FF2B5EF4-FFF2-40B4-BE49-F238E27FC236}">
                <a16:creationId xmlns:a16="http://schemas.microsoft.com/office/drawing/2014/main" id="{DB7579E5-6873-ED3C-E919-DDE68430B8EF}"/>
              </a:ext>
            </a:extLst>
          </p:cNvPr>
          <p:cNvSpPr txBox="1">
            <a:spLocks/>
          </p:cNvSpPr>
          <p:nvPr/>
        </p:nvSpPr>
        <p:spPr bwMode="auto">
          <a:xfrm>
            <a:off x="609600" y="6546851"/>
            <a:ext cx="291465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GB" sz="1200" b="0" dirty="0" err="1">
                <a:solidFill>
                  <a:schemeClr val="bg1"/>
                </a:solidFill>
              </a:rPr>
              <a:t>squirepattonboggs.com</a:t>
            </a:r>
            <a:endParaRPr lang="en-GB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173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B650F69A-CB0C-FE19-41F2-554A2EDE3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7418" y="531285"/>
            <a:ext cx="726161" cy="259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Abu Dhabi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Amsterdam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Astana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Atlanta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Beijing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Beirut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Berlin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Birmingham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Böblingen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Bratislava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Brussels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Cincinnati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C5519AF6-FB71-39D8-7D93-8678E328D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8115" y="531285"/>
            <a:ext cx="1643079" cy="1210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600"/>
              </a:lnSpc>
            </a:pPr>
            <a:r>
              <a:rPr lang="en-US" altLang="en-US" sz="1067" b="0" dirty="0">
                <a:solidFill>
                  <a:srgbClr val="464749"/>
                </a:solidFill>
              </a:rPr>
              <a:t>Africa</a:t>
            </a:r>
          </a:p>
          <a:p>
            <a:pPr eaLnBrk="1" hangingPunct="1">
              <a:lnSpc>
                <a:spcPts val="1600"/>
              </a:lnSpc>
            </a:pPr>
            <a:r>
              <a:rPr lang="en-US" altLang="en-US" sz="1067" b="0" dirty="0">
                <a:solidFill>
                  <a:srgbClr val="464749"/>
                </a:solidFill>
              </a:rPr>
              <a:t>Brazil</a:t>
            </a:r>
          </a:p>
          <a:p>
            <a:pPr eaLnBrk="1" hangingPunct="1">
              <a:lnSpc>
                <a:spcPts val="1600"/>
              </a:lnSpc>
            </a:pPr>
            <a:r>
              <a:rPr lang="en-US" altLang="en-US" sz="1067" b="0" dirty="0">
                <a:solidFill>
                  <a:srgbClr val="464749"/>
                </a:solidFill>
              </a:rPr>
              <a:t>Caribbean/Central America</a:t>
            </a:r>
          </a:p>
          <a:p>
            <a:pPr eaLnBrk="1" hangingPunct="1">
              <a:lnSpc>
                <a:spcPts val="1600"/>
              </a:lnSpc>
            </a:pPr>
            <a:r>
              <a:rPr lang="en-US" altLang="en-US" sz="1067" b="0" dirty="0">
                <a:solidFill>
                  <a:srgbClr val="464749"/>
                </a:solidFill>
              </a:rPr>
              <a:t>India</a:t>
            </a:r>
          </a:p>
          <a:p>
            <a:pPr eaLnBrk="1" hangingPunct="1">
              <a:lnSpc>
                <a:spcPts val="1600"/>
              </a:lnSpc>
            </a:pPr>
            <a:r>
              <a:rPr lang="en-US" altLang="en-US" sz="1067" b="0" dirty="0">
                <a:solidFill>
                  <a:srgbClr val="464749"/>
                </a:solidFill>
              </a:rPr>
              <a:t>Israel</a:t>
            </a:r>
          </a:p>
          <a:p>
            <a:pPr eaLnBrk="1" hangingPunct="1">
              <a:lnSpc>
                <a:spcPts val="1600"/>
              </a:lnSpc>
            </a:pPr>
            <a:r>
              <a:rPr lang="en-US" altLang="en-US" sz="1067" b="0" dirty="0">
                <a:solidFill>
                  <a:srgbClr val="464749"/>
                </a:solidFill>
              </a:rPr>
              <a:t>Mexico</a:t>
            </a: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99B56956-0747-A54D-01AA-964063AE8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452" y="531285"/>
            <a:ext cx="750205" cy="259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609585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67" b="0" dirty="0">
                <a:solidFill>
                  <a:srgbClr val="00A69D"/>
                </a:solidFill>
              </a:rPr>
              <a:t>Los Angeles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Madrid</a:t>
            </a:r>
          </a:p>
          <a:p>
            <a:pPr marL="0" marR="0" lvl="0" indent="0" algn="l" defTabSz="609585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67" b="0" dirty="0">
                <a:solidFill>
                  <a:srgbClr val="00A69D"/>
                </a:solidFill>
              </a:rPr>
              <a:t>Manchester</a:t>
            </a:r>
          </a:p>
          <a:p>
            <a:pPr marL="0" marR="0" lvl="0" indent="0" algn="l" defTabSz="609585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67" b="0" dirty="0">
                <a:solidFill>
                  <a:srgbClr val="00A69D"/>
                </a:solidFill>
              </a:rPr>
              <a:t>Miami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Milan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New Jersey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New York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Palo Alto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Paris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Perth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Phoenix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Prague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009FB6AA-1C9F-40C3-0689-71EDC8FE6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2433" y="531285"/>
            <a:ext cx="1100667" cy="259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Cleveland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Columbus 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Dallas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Denver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Dubai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Dublin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Frankfurt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Geneva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Hong Kong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Houston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Leeds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London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0F5AD086-A7E0-863F-4DE2-261C8DD91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2467" y="531284"/>
            <a:ext cx="977832" cy="215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609585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67" b="0" dirty="0">
                <a:solidFill>
                  <a:srgbClr val="00A69D"/>
                </a:solidFill>
              </a:rPr>
              <a:t>Riyadh</a:t>
            </a:r>
          </a:p>
          <a:p>
            <a:pPr marL="0" marR="0" lvl="0" indent="0" algn="l" defTabSz="609585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67" b="0" dirty="0">
                <a:solidFill>
                  <a:srgbClr val="00A69D"/>
                </a:solidFill>
              </a:rPr>
              <a:t>San Francisco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Santo Domingo 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Shanghai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Singapore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Sydney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Tampa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Tokyo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Warsaw</a:t>
            </a:r>
          </a:p>
          <a:p>
            <a:pPr eaLnBrk="1" hangingPunct="1">
              <a:lnSpc>
                <a:spcPts val="1733"/>
              </a:lnSpc>
            </a:pPr>
            <a:r>
              <a:rPr lang="en-US" altLang="en-US" sz="1067" b="0" dirty="0">
                <a:solidFill>
                  <a:srgbClr val="00A69D"/>
                </a:solidFill>
              </a:rPr>
              <a:t>Washington DC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F5FEFB36-F7D0-248E-5918-3F195712A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0618" y="6131984"/>
            <a:ext cx="934551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67" b="0">
                <a:solidFill>
                  <a:srgbClr val="00A69D"/>
                </a:solidFill>
              </a:rPr>
              <a:t>Office locations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B8F37498-FD99-23E2-440A-3FF3E3A24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0617" y="6447367"/>
            <a:ext cx="2321148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67" b="0" dirty="0">
                <a:solidFill>
                  <a:srgbClr val="333333"/>
                </a:solidFill>
              </a:rPr>
              <a:t>Regional desks and strategic alliances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6A46E8-3E16-A247-AD57-6FA100A7661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2745317" cy="6858000"/>
          </a:xfrm>
          <a:prstGeom prst="rect">
            <a:avLst/>
          </a:prstGeom>
          <a:solidFill>
            <a:srgbClr val="00A69D"/>
          </a:solidFill>
          <a:ln>
            <a:noFill/>
          </a:ln>
          <a:extLst>
            <a:ext uri="{91240B29-F687-4f45-9708-019B960494DF}"/>
          </a:extLst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1219170" eaLnBrk="1" hangingPunct="1">
              <a:defRPr/>
            </a:pPr>
            <a:endParaRPr lang="en-US" altLang="en-US" sz="1600"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6" name="Picture 2" descr="SqPB Logo - Reverse (white).png">
            <a:extLst>
              <a:ext uri="{FF2B5EF4-FFF2-40B4-BE49-F238E27FC236}">
                <a16:creationId xmlns:a16="http://schemas.microsoft.com/office/drawing/2014/main" id="{A5EFA09B-D148-88A4-883A-26E91DC5F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801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6">
            <a:extLst>
              <a:ext uri="{FF2B5EF4-FFF2-40B4-BE49-F238E27FC236}">
                <a16:creationId xmlns:a16="http://schemas.microsoft.com/office/drawing/2014/main" id="{D41B7B78-06A7-5FC4-74EE-4536E33F57BD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2" y="1892148"/>
            <a:ext cx="2746117" cy="3323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ctr"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/>
              <a:t>Global Coverage</a:t>
            </a:r>
            <a:endParaRPr lang="en-GB" noProof="0" dirty="0"/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19734D21-A35B-1AE9-20C7-D0F928F81F18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" y="2575754"/>
            <a:ext cx="2746117" cy="51719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 eaLnBrk="1" hangingPunct="1">
              <a:spcBef>
                <a:spcPct val="0"/>
              </a:spcBef>
              <a:buFontTx/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DC6C4E9F-3A1B-DA44-D5AA-331F2F9BD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199" y="6161919"/>
            <a:ext cx="122767" cy="124884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1219170" eaLnBrk="1" hangingPunct="1"/>
            <a:endParaRPr lang="en-US" altLang="en-US" sz="1600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9AE4C73F-CAEC-213B-D146-8B47BC5F9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7418" y="6468534"/>
            <a:ext cx="122767" cy="122767"/>
          </a:xfrm>
          <a:prstGeom prst="rect">
            <a:avLst/>
          </a:prstGeom>
          <a:solidFill>
            <a:srgbClr val="98A4AE"/>
          </a:solidFill>
          <a:ln>
            <a:noFill/>
          </a:ln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1219170" eaLnBrk="1" hangingPunct="1"/>
            <a:endParaRPr lang="en-US" altLang="en-US" sz="1600"/>
          </a:p>
        </p:txBody>
      </p:sp>
      <p:pic>
        <p:nvPicPr>
          <p:cNvPr id="3" name="Picture 2" descr="A map of the world&#10;&#10;Description automatically generated">
            <a:extLst>
              <a:ext uri="{FF2B5EF4-FFF2-40B4-BE49-F238E27FC236}">
                <a16:creationId xmlns:a16="http://schemas.microsoft.com/office/drawing/2014/main" id="{531EAE98-9314-CB31-E44C-83F1A0047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794" y="3108538"/>
            <a:ext cx="6512657" cy="355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3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41.xml"/><Relationship Id="rId34" Type="http://schemas.openxmlformats.org/officeDocument/2006/relationships/slideLayout" Target="../slideLayouts/slideLayout54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33" Type="http://schemas.openxmlformats.org/officeDocument/2006/relationships/slideLayout" Target="../slideLayouts/slideLayout53.xml"/><Relationship Id="rId38" Type="http://schemas.openxmlformats.org/officeDocument/2006/relationships/image" Target="../media/image6.png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5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slideLayout" Target="../slideLayouts/slideLayout48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31" Type="http://schemas.openxmlformats.org/officeDocument/2006/relationships/slideLayout" Target="../slideLayouts/slideLayout51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Relationship Id="rId30" Type="http://schemas.openxmlformats.org/officeDocument/2006/relationships/slideLayout" Target="../slideLayouts/slideLayout50.xml"/><Relationship Id="rId35" Type="http://schemas.openxmlformats.org/officeDocument/2006/relationships/slideLayout" Target="../slideLayouts/slideLayout55.xml"/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41941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5" name="Picture 4" descr="SqPB Logo - RGB.pn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  <p:pic>
        <p:nvPicPr>
          <p:cNvPr id="6" name="Picture 5" descr="Standard-Powerpoint-Cover.jpg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83" y="3948604"/>
            <a:ext cx="12240768" cy="2448153"/>
          </a:xfrm>
          <a:prstGeom prst="rect">
            <a:avLst/>
          </a:prstGeom>
        </p:spPr>
      </p:pic>
      <p:pic>
        <p:nvPicPr>
          <p:cNvPr id="7" name="Picture 6" descr="SqPB Logo - RGB.png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335200" cy="583800"/>
          </a:xfrm>
          <a:prstGeom prst="rect">
            <a:avLst/>
          </a:prstGeom>
        </p:spPr>
      </p:pic>
      <p:pic>
        <p:nvPicPr>
          <p:cNvPr id="8" name="Picture 7" descr="Standard-Powerpoint-Cover.jpg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83" y="3948604"/>
            <a:ext cx="12240768" cy="244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7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</p:sldLayoutIdLst>
  <p:transition>
    <p:fade thruBlk="1"/>
  </p:transition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F4520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F4520"/>
          </a:solidFill>
          <a:latin typeface="Arial" charset="0"/>
          <a:ea typeface="Arial Unicode MS" pitchFamily="34" charset="-128"/>
          <a:cs typeface="Arial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F4520"/>
          </a:solidFill>
          <a:latin typeface="Arial" charset="0"/>
          <a:ea typeface="Arial Unicode MS" pitchFamily="34" charset="-128"/>
          <a:cs typeface="Arial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F4520"/>
          </a:solidFill>
          <a:latin typeface="Arial" charset="0"/>
          <a:ea typeface="Arial Unicode MS" pitchFamily="34" charset="-128"/>
          <a:cs typeface="Arial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F4520"/>
          </a:solidFill>
          <a:latin typeface="Arial" charset="0"/>
          <a:ea typeface="Arial Unicode MS" pitchFamily="34" charset="-128"/>
          <a:cs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CF4520"/>
          </a:solidFill>
          <a:latin typeface="Arial" charset="0"/>
          <a:ea typeface="Arial Unicode MS" pitchFamily="34" charset="-128"/>
          <a:cs typeface="Arial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CF4520"/>
          </a:solidFill>
          <a:latin typeface="Arial" charset="0"/>
          <a:ea typeface="Arial Unicode MS" pitchFamily="34" charset="-128"/>
          <a:cs typeface="Arial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CF4520"/>
          </a:solidFill>
          <a:latin typeface="Arial" charset="0"/>
          <a:ea typeface="Arial Unicode MS" pitchFamily="34" charset="-128"/>
          <a:cs typeface="Arial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CF4520"/>
          </a:solidFill>
          <a:latin typeface="Arial" charset="0"/>
          <a:ea typeface="Arial Unicode MS" pitchFamily="34" charset="-128"/>
          <a:cs typeface="Arial" charset="0"/>
        </a:defRPr>
      </a:lvl9pPr>
    </p:titleStyle>
    <p:bodyStyle>
      <a:lvl1pPr marL="228600" indent="-228600" algn="l" defTabSz="457200" rtl="0" eaLnBrk="1" fontAlgn="base" hangingPunct="1">
        <a:spcBef>
          <a:spcPct val="35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457200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Ø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860425" indent="-174625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90000"/>
        <a:buFont typeface="Lucida Grande" charset="0"/>
        <a:buChar char="–"/>
        <a:defRPr sz="1400">
          <a:solidFill>
            <a:schemeClr val="tx1"/>
          </a:solidFill>
          <a:latin typeface="+mn-lt"/>
          <a:ea typeface="+mn-ea"/>
          <a:cs typeface="Arial Unicode MS" pitchFamily="34" charset="-128"/>
        </a:defRPr>
      </a:lvl3pPr>
      <a:lvl4pPr marL="13716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Lucida Grande" charset="0"/>
        <a:buChar char="»"/>
        <a:defRPr sz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4pPr>
      <a:lvl5pPr marL="18288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00A69D"/>
        </a:buClr>
        <a:buFont typeface="Lucida Grande" charset="0"/>
        <a:buChar char="–"/>
        <a:defRPr sz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5pPr>
      <a:lvl6pPr marL="25146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6pPr>
      <a:lvl7pPr marL="29718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7pPr>
      <a:lvl8pPr marL="3429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8pPr>
      <a:lvl9pPr marL="3886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Arial Unicode MS" pitchFamily="34" charset="-128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qPB Logo - RGB.png">
            <a:extLst>
              <a:ext uri="{FF2B5EF4-FFF2-40B4-BE49-F238E27FC236}">
                <a16:creationId xmlns:a16="http://schemas.microsoft.com/office/drawing/2014/main" id="{CD90E44F-EFEF-82D4-5136-5DDD2FE4AD9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609601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" descr="Powerpoint-cover.png">
            <a:extLst>
              <a:ext uri="{FF2B5EF4-FFF2-40B4-BE49-F238E27FC236}">
                <a16:creationId xmlns:a16="http://schemas.microsoft.com/office/drawing/2014/main" id="{BD9D5CA5-5138-24B2-4AFA-43AA46B5F8D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8333"/>
            <a:ext cx="12192000" cy="325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14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  <p:sldLayoutId id="2147484015" r:id="rId12"/>
    <p:sldLayoutId id="2147484016" r:id="rId13"/>
    <p:sldLayoutId id="2147484017" r:id="rId14"/>
    <p:sldLayoutId id="2147484018" r:id="rId15"/>
    <p:sldLayoutId id="2147484019" r:id="rId16"/>
    <p:sldLayoutId id="2147484020" r:id="rId17"/>
    <p:sldLayoutId id="2147484021" r:id="rId18"/>
    <p:sldLayoutId id="2147484022" r:id="rId19"/>
    <p:sldLayoutId id="2147484023" r:id="rId20"/>
    <p:sldLayoutId id="2147484024" r:id="rId21"/>
    <p:sldLayoutId id="2147484025" r:id="rId22"/>
    <p:sldLayoutId id="2147484026" r:id="rId23"/>
    <p:sldLayoutId id="2147484027" r:id="rId24"/>
    <p:sldLayoutId id="2147484028" r:id="rId25"/>
    <p:sldLayoutId id="2147484029" r:id="rId26"/>
    <p:sldLayoutId id="2147484030" r:id="rId27"/>
    <p:sldLayoutId id="2147484031" r:id="rId28"/>
    <p:sldLayoutId id="2147484032" r:id="rId29"/>
    <p:sldLayoutId id="2147484033" r:id="rId30"/>
    <p:sldLayoutId id="2147484034" r:id="rId31"/>
    <p:sldLayoutId id="2147484035" r:id="rId32"/>
    <p:sldLayoutId id="2147484036" r:id="rId33"/>
    <p:sldLayoutId id="2147484037" r:id="rId34"/>
    <p:sldLayoutId id="2147484038" r:id="rId35"/>
  </p:sldLayoutIdLst>
  <p:txStyles>
    <p:titleStyle>
      <a:lvl1pPr algn="l" defTabSz="609585" rtl="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lang="en-US" sz="3200" kern="1200" dirty="0">
          <a:solidFill>
            <a:srgbClr val="00A69D"/>
          </a:solidFill>
          <a:latin typeface="Arial"/>
          <a:ea typeface="+mj-ea"/>
          <a:cs typeface="Arial"/>
        </a:defRPr>
      </a:lvl1pPr>
    </p:titleStyle>
    <p:bodyStyle>
      <a:lvl1pPr marL="228594" indent="-228594" algn="l" defTabSz="609585" rtl="0" eaLnBrk="1" fontAlgn="base" latinLnBrk="0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lang="en-US" sz="2800" kern="1200" dirty="0" smtClean="0">
          <a:solidFill>
            <a:srgbClr val="54585A"/>
          </a:solidFill>
          <a:latin typeface="+mn-lt"/>
          <a:ea typeface="+mn-ea"/>
          <a:cs typeface="+mn-cs"/>
        </a:defRPr>
      </a:lvl1pPr>
      <a:lvl2pPr marL="685783" indent="-380990" algn="l" defTabSz="609585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2133" kern="1200" dirty="0" smtClean="0">
          <a:solidFill>
            <a:srgbClr val="54585A"/>
          </a:solidFill>
          <a:latin typeface="+mn-lt"/>
          <a:ea typeface="+mn-ea"/>
          <a:cs typeface="+mn-cs"/>
        </a:defRPr>
      </a:lvl2pPr>
      <a:lvl3pPr marL="1142971" indent="-228594" algn="l" defTabSz="609585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867" kern="1200" dirty="0" smtClean="0">
          <a:solidFill>
            <a:srgbClr val="54585A"/>
          </a:solidFill>
          <a:latin typeface="+mn-lt"/>
          <a:ea typeface="+mn-ea"/>
          <a:cs typeface="+mn-cs"/>
        </a:defRPr>
      </a:lvl3pPr>
      <a:lvl4pPr marL="1904952" indent="-380990" algn="l" defTabSz="609585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600" kern="1200" dirty="0" smtClean="0">
          <a:solidFill>
            <a:srgbClr val="54585A"/>
          </a:solidFill>
          <a:latin typeface="+mn-lt"/>
          <a:ea typeface="+mn-ea"/>
          <a:cs typeface="+mn-cs"/>
        </a:defRPr>
      </a:lvl4pPr>
      <a:lvl5pPr marL="2514537" indent="-380990" algn="l" defTabSz="609585" rtl="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600" kern="1200" dirty="0">
          <a:solidFill>
            <a:srgbClr val="54585A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49968" y="1283377"/>
            <a:ext cx="10702232" cy="1103063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</a:pPr>
            <a:r>
              <a:rPr lang="sk-SK" sz="2800" b="1" dirty="0">
                <a:solidFill>
                  <a:srgbClr val="54585A"/>
                </a:solidFill>
              </a:rPr>
              <a:t>Workshop 1</a:t>
            </a:r>
            <a:br>
              <a:rPr lang="sk-SK" sz="2800" b="1" dirty="0">
                <a:solidFill>
                  <a:srgbClr val="54585A"/>
                </a:solidFill>
              </a:rPr>
            </a:br>
            <a:r>
              <a:rPr lang="sk-SK" sz="2400" dirty="0"/>
              <a:t>Stavebná legislatíva po roku zmien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49967" y="2449505"/>
            <a:ext cx="4660901" cy="436118"/>
          </a:xfrm>
        </p:spPr>
        <p:txBody>
          <a:bodyPr>
            <a:noAutofit/>
          </a:bodyPr>
          <a:lstStyle/>
          <a:p>
            <a:r>
              <a:rPr lang="sk-SK" sz="1800" dirty="0">
                <a:solidFill>
                  <a:srgbClr val="54585A"/>
                </a:solidFill>
              </a:rPr>
              <a:t>JUDr. Tatiana Prokopová</a:t>
            </a:r>
            <a:endParaRPr lang="en-US" sz="1800" dirty="0">
              <a:solidFill>
                <a:srgbClr val="54585A"/>
              </a:solidFill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644200" y="2832085"/>
            <a:ext cx="4660901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 defTabSz="4572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sz="2000">
                <a:solidFill>
                  <a:srgbClr val="00A69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457200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0425" indent="-1746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Lucida Grande" charset="0"/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Arial Unicode MS" pitchFamily="34" charset="-128"/>
              </a:defRPr>
            </a:lvl3pPr>
            <a:lvl4pPr marL="13716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Lucida Grande" charset="0"/>
              <a:buChar char="»"/>
              <a:defRPr sz="1200">
                <a:solidFill>
                  <a:schemeClr val="tx1"/>
                </a:solidFill>
                <a:latin typeface="+mn-lt"/>
                <a:ea typeface="+mn-ea"/>
                <a:cs typeface="Arial Unicode MS" pitchFamily="34" charset="-128"/>
              </a:defRPr>
            </a:lvl4pPr>
            <a:lvl5pPr marL="18288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A69D"/>
              </a:buClr>
              <a:buFont typeface="Lucida Grande" charset="0"/>
              <a:buChar char="–"/>
              <a:defRPr sz="1200">
                <a:solidFill>
                  <a:schemeClr val="tx1"/>
                </a:solidFill>
                <a:latin typeface="+mn-lt"/>
                <a:ea typeface="+mn-ea"/>
                <a:cs typeface="Arial Unicode MS" pitchFamily="34" charset="-128"/>
              </a:defRPr>
            </a:lvl5pPr>
            <a:lvl6pPr marL="25146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+mn-ea"/>
                <a:cs typeface="Arial Unicode MS" pitchFamily="34" charset="-128"/>
              </a:defRPr>
            </a:lvl6pPr>
            <a:lvl7pPr marL="29718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+mn-ea"/>
                <a:cs typeface="Arial Unicode MS" pitchFamily="34" charset="-128"/>
              </a:defRPr>
            </a:lvl7pPr>
            <a:lvl8pPr marL="3429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+mn-ea"/>
                <a:cs typeface="Arial Unicode MS" pitchFamily="34" charset="-128"/>
              </a:defRPr>
            </a:lvl8pPr>
            <a:lvl9pPr marL="3886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+mn-ea"/>
                <a:cs typeface="Arial Unicode MS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A69D"/>
              </a:buClr>
              <a:buSzTx/>
              <a:buFontTx/>
              <a:buNone/>
              <a:tabLst/>
              <a:defRPr/>
            </a:pPr>
            <a:r>
              <a:rPr lang="sk-SK" sz="1600" b="0" dirty="0">
                <a:solidFill>
                  <a:srgbClr val="7030A0"/>
                </a:solidFill>
              </a:rPr>
              <a:t>31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marca 2026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127599-F143-B1A0-ACA2-06D2AAF54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000"/>
            <a:ext cx="12192000" cy="368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42BF52-D39E-35C1-A879-F877FAB76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5119" y="188566"/>
            <a:ext cx="2756881" cy="110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75924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5F43-76B3-5654-1BCC-E17B9D7A6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Nový stavebný zákon 25/2025 (1)</a:t>
            </a:r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E50F36AE-F726-8EFB-2F83-D738B193C8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0986645"/>
              </p:ext>
            </p:extLst>
          </p:nvPr>
        </p:nvGraphicFramePr>
        <p:xfrm>
          <a:off x="-1067629" y="2246243"/>
          <a:ext cx="13680386" cy="4084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8AA125D9-0C84-3DC1-89ED-E97B7D362ED2}"/>
              </a:ext>
            </a:extLst>
          </p:cNvPr>
          <p:cNvGrpSpPr/>
          <p:nvPr/>
        </p:nvGrpSpPr>
        <p:grpSpPr>
          <a:xfrm>
            <a:off x="1961678" y="1923954"/>
            <a:ext cx="8289235" cy="523966"/>
            <a:chOff x="709350" y="4028155"/>
            <a:chExt cx="9212855" cy="5239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5D67BF7-43B4-42F7-954E-F540AEA8C705}"/>
                </a:ext>
              </a:extLst>
            </p:cNvPr>
            <p:cNvSpPr/>
            <p:nvPr/>
          </p:nvSpPr>
          <p:spPr>
            <a:xfrm>
              <a:off x="709350" y="4028155"/>
              <a:ext cx="9212855" cy="523966"/>
            </a:xfrm>
            <a:prstGeom prst="roundRect">
              <a:avLst/>
            </a:prstGeom>
            <a:solidFill>
              <a:srgbClr val="FFFFFF">
                <a:alpha val="90000"/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D6A300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D252D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D85C650B-2BFB-6984-B3E1-DEDEAD2AE5B8}"/>
                </a:ext>
              </a:extLst>
            </p:cNvPr>
            <p:cNvSpPr txBox="1"/>
            <p:nvPr/>
          </p:nvSpPr>
          <p:spPr>
            <a:xfrm>
              <a:off x="734928" y="4053733"/>
              <a:ext cx="9161699" cy="472810"/>
            </a:xfrm>
            <a:prstGeom prst="rect">
              <a:avLst/>
            </a:prstGeom>
            <a:ln>
              <a:solidFill>
                <a:srgbClr val="D6A3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- Navrhovaná účinnosť novely: 1.7.2026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7B21EEB-AEFB-A9E7-F38F-034AD49BD506}"/>
              </a:ext>
            </a:extLst>
          </p:cNvPr>
          <p:cNvSpPr/>
          <p:nvPr/>
        </p:nvSpPr>
        <p:spPr>
          <a:xfrm>
            <a:off x="2136912" y="1331843"/>
            <a:ext cx="7822096" cy="454392"/>
          </a:xfrm>
          <a:prstGeom prst="roundRect">
            <a:avLst/>
          </a:prstGeom>
          <a:solidFill>
            <a:srgbClr val="FFEBAB"/>
          </a:solidFill>
          <a:ln>
            <a:solidFill>
              <a:srgbClr val="D6A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>
                <a:solidFill>
                  <a:srgbClr val="54585A"/>
                </a:solidFill>
              </a:rPr>
              <a:t>Hlavné novinky</a:t>
            </a:r>
            <a:endParaRPr lang="en-US" sz="2400" dirty="0">
              <a:solidFill>
                <a:srgbClr val="5458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50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09E13-21FF-18D3-99F0-6554B723B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Nový stavebný </a:t>
            </a:r>
            <a:r>
              <a:rPr lang="sk-SK" b="1"/>
              <a:t>zákon 25/2025 (2</a:t>
            </a:r>
            <a:r>
              <a:rPr lang="sk-SK" b="1" dirty="0"/>
              <a:t>)</a:t>
            </a:r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B288432C-227D-868F-299F-F01DA52B3D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8754341"/>
              </p:ext>
            </p:extLst>
          </p:nvPr>
        </p:nvGraphicFramePr>
        <p:xfrm>
          <a:off x="612923" y="1084125"/>
          <a:ext cx="11085434" cy="5238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754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9611874-3919-4566-965C-9C7B6BB0FB5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1371600"/>
          <a:ext cx="10966450" cy="494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2CF3C81-B713-115A-AB1F-5E3C0B0F0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/>
              <a:t>Portál výstavby</a:t>
            </a:r>
          </a:p>
        </p:txBody>
      </p:sp>
    </p:spTree>
    <p:extLst>
      <p:ext uri="{BB962C8B-B14F-4D97-AF65-F5344CB8AC3E}">
        <p14:creationId xmlns:p14="http://schemas.microsoft.com/office/powerpoint/2010/main" val="393254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D40AA-375B-7399-5507-9F0D6102E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Stavba § 2 ods. 17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7F84C7F-5F77-7286-3E8C-838A35AEE11D}"/>
              </a:ext>
            </a:extLst>
          </p:cNvPr>
          <p:cNvGraphicFramePr/>
          <p:nvPr/>
        </p:nvGraphicFramePr>
        <p:xfrm>
          <a:off x="1574799" y="1143000"/>
          <a:ext cx="9353395" cy="499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1109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8E28-068E-CC86-DFD3-2544579EF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Inžinierske stavby (§4)</a:t>
            </a:r>
            <a:endParaRPr lang="en-US" b="1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4924C55-8B01-F00A-F3E6-553FBDB29E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3759167"/>
              </p:ext>
            </p:extLst>
          </p:nvPr>
        </p:nvGraphicFramePr>
        <p:xfrm>
          <a:off x="609604" y="1402080"/>
          <a:ext cx="10952475" cy="4736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35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95234-4558-5115-827A-8397F165E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Stavby § 2</a:t>
            </a:r>
            <a:endParaRPr lang="en-US" b="1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9063D04-36DD-4FC5-FE6B-4135B7761EB2}"/>
              </a:ext>
            </a:extLst>
          </p:cNvPr>
          <p:cNvGraphicFramePr/>
          <p:nvPr/>
        </p:nvGraphicFramePr>
        <p:xfrm>
          <a:off x="907779" y="1222513"/>
          <a:ext cx="10492403" cy="5018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34676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F7299-66D4-6CA0-4824-AA48CE0E5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Vyhradené stavby</a:t>
            </a:r>
            <a:endParaRPr lang="en-US" b="1" dirty="0"/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6615BAA3-C872-3010-3CA8-07E248DD6B23}"/>
              </a:ext>
            </a:extLst>
          </p:cNvPr>
          <p:cNvGraphicFramePr>
            <a:graphicFrameLocks/>
          </p:cNvGraphicFramePr>
          <p:nvPr/>
        </p:nvGraphicFramePr>
        <p:xfrm>
          <a:off x="616622" y="800101"/>
          <a:ext cx="11270578" cy="4886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D8A4EAB-4D53-96A4-6D16-8166C3087744}"/>
              </a:ext>
            </a:extLst>
          </p:cNvPr>
          <p:cNvGraphicFramePr/>
          <p:nvPr/>
        </p:nvGraphicFramePr>
        <p:xfrm>
          <a:off x="673777" y="5257801"/>
          <a:ext cx="11119154" cy="1069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9465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43D5F-408D-218B-C8E8-001646D6A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Vyhradené stavby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244386E-4AD7-4A2D-7BF0-E821D5D92F1A}"/>
              </a:ext>
            </a:extLst>
          </p:cNvPr>
          <p:cNvGraphicFramePr>
            <a:graphicFrameLocks/>
          </p:cNvGraphicFramePr>
          <p:nvPr/>
        </p:nvGraphicFramePr>
        <p:xfrm>
          <a:off x="1981200" y="1485904"/>
          <a:ext cx="8224838" cy="3988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592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3E966-A8FB-A690-415E-98343D526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Projektová dokumentácia §9</a:t>
            </a:r>
            <a:br>
              <a:rPr lang="sk-SK" b="1" dirty="0"/>
            </a:br>
            <a:r>
              <a:rPr lang="sk-SK" sz="1800" dirty="0"/>
              <a:t>(Projektant je oprávnený vypracovať všetky stupne PD §35)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518563B-6F96-0468-A2C5-6DA53C9B3C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0119590"/>
              </p:ext>
            </p:extLst>
          </p:nvPr>
        </p:nvGraphicFramePr>
        <p:xfrm>
          <a:off x="797925" y="1143000"/>
          <a:ext cx="10784470" cy="5104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0262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9C815-1BC0-AC3D-1B29-268374B0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Konania a dokumentácia</a:t>
            </a:r>
            <a:endParaRPr lang="en-US" b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C8430AF-0558-2D2F-E534-9F8477F1B3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0684282"/>
              </p:ext>
            </p:extLst>
          </p:nvPr>
        </p:nvGraphicFramePr>
        <p:xfrm>
          <a:off x="907779" y="1222513"/>
          <a:ext cx="10492403" cy="5018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2038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BBE84-C66F-0602-4A80-558D2F179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Tvorba názvu súborov PD 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8A7905-0227-88F8-8EDA-5439780DC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436" y="1222513"/>
            <a:ext cx="7666256" cy="5134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290084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73881-496F-A7CF-C214-EF093D971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Tvorba názvu súborov PD – príklad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3B1C81-FCF9-A293-48DF-E9D3C258D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744" y="1891950"/>
            <a:ext cx="8828511" cy="3074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45503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F890F-0026-39F5-67A9-67EF189ED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Povoľovanie stavby – stavebný zámer</a:t>
            </a:r>
            <a:br>
              <a:rPr lang="sk-SK" b="1" dirty="0"/>
            </a:br>
            <a:r>
              <a:rPr lang="sk-SK" dirty="0"/>
              <a:t>Lehoty 60+(15)+7+(30)+15= 82 (127)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0E32498-AA05-86BF-D179-E4191CC44C6F}"/>
              </a:ext>
            </a:extLst>
          </p:cNvPr>
          <p:cNvGraphicFramePr/>
          <p:nvPr/>
        </p:nvGraphicFramePr>
        <p:xfrm>
          <a:off x="1981205" y="1271244"/>
          <a:ext cx="8374565" cy="5018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500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9E654-9D92-A254-A5A0-0C5124288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Rozhodnutie o stavebnom zámere</a:t>
            </a:r>
            <a:r>
              <a:rPr lang="en-US" b="1" dirty="0"/>
              <a:t> </a:t>
            </a:r>
            <a:r>
              <a:rPr lang="sk-SK" b="1" dirty="0"/>
              <a:t>(§61 SZ)</a:t>
            </a:r>
            <a:endParaRPr lang="en-US" b="1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1B1C877-0CB4-6460-7F78-BC67C66B13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5360643"/>
              </p:ext>
            </p:extLst>
          </p:nvPr>
        </p:nvGraphicFramePr>
        <p:xfrm>
          <a:off x="720034" y="1202635"/>
          <a:ext cx="10849113" cy="5144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472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58029-793E-C8D2-7B6A-F0D546A4D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Projekt stavby </a:t>
            </a:r>
            <a:r>
              <a:rPr lang="sk-SK" b="1" dirty="0">
                <a:solidFill>
                  <a:srgbClr val="FF0000"/>
                </a:solidFill>
              </a:rPr>
              <a:t>a jeho zmeny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BD241432-B389-95E4-7E0E-E9F78FCC445E}"/>
              </a:ext>
            </a:extLst>
          </p:cNvPr>
          <p:cNvGraphicFramePr>
            <a:graphicFrameLocks/>
          </p:cNvGraphicFramePr>
          <p:nvPr/>
        </p:nvGraphicFramePr>
        <p:xfrm>
          <a:off x="765605" y="1143000"/>
          <a:ext cx="10816789" cy="520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7056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BCE39-2F26-ED8F-429D-088E8DC27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Overenie projektu stavby</a:t>
            </a:r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B1B41436-03F5-00A8-3280-66C8FB56E32F}"/>
              </a:ext>
            </a:extLst>
          </p:cNvPr>
          <p:cNvGraphicFramePr>
            <a:graphicFrameLocks/>
          </p:cNvGraphicFramePr>
          <p:nvPr/>
        </p:nvGraphicFramePr>
        <p:xfrm>
          <a:off x="609605" y="1285854"/>
          <a:ext cx="10880030" cy="4805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213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C6042-0CBD-AAA7-466E-2F1F4C91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Spojené konanie 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8E62510-909F-437B-A0BE-B5346571615D}"/>
              </a:ext>
            </a:extLst>
          </p:cNvPr>
          <p:cNvGraphicFramePr/>
          <p:nvPr/>
        </p:nvGraphicFramePr>
        <p:xfrm>
          <a:off x="609605" y="1222514"/>
          <a:ext cx="10969482" cy="5098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4202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4FC91-EF0A-4BEA-8C7D-437A3C9C5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Nepovolené stavebné práce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3409C0A-2884-042C-1462-DC239C9D6259}"/>
              </a:ext>
            </a:extLst>
          </p:cNvPr>
          <p:cNvGraphicFramePr/>
          <p:nvPr/>
        </p:nvGraphicFramePr>
        <p:xfrm>
          <a:off x="1226929" y="948266"/>
          <a:ext cx="964648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5E1E890-14BD-C5CB-9ED3-AD9531897DD4}"/>
              </a:ext>
            </a:extLst>
          </p:cNvPr>
          <p:cNvSpPr txBox="1"/>
          <p:nvPr/>
        </p:nvSpPr>
        <p:spPr>
          <a:xfrm>
            <a:off x="3791778" y="2160840"/>
            <a:ext cx="1847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t>§28(1)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2227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9E9F4-C0DD-5309-0FE8-A424F9707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Odchýlky (§43 ods. 2-3)</a:t>
            </a:r>
            <a:endParaRPr lang="en-US" b="1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58D4DCB-8FA6-0590-ACB8-B9C8E2A9C7D7}"/>
              </a:ext>
            </a:extLst>
          </p:cNvPr>
          <p:cNvGraphicFramePr/>
          <p:nvPr/>
        </p:nvGraphicFramePr>
        <p:xfrm>
          <a:off x="809486" y="1441174"/>
          <a:ext cx="10511184" cy="4687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2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7ED90-CC8D-A804-7F9E-0D1A974B3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Kolaudácia §66</a:t>
            </a:r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FD445CBA-012F-3756-B4C8-7C26B1B0A18B}"/>
              </a:ext>
            </a:extLst>
          </p:cNvPr>
          <p:cNvSpPr/>
          <p:nvPr/>
        </p:nvSpPr>
        <p:spPr>
          <a:xfrm>
            <a:off x="609605" y="1230243"/>
            <a:ext cx="3081131" cy="5028317"/>
          </a:xfrm>
          <a:prstGeom prst="parallelogram">
            <a:avLst/>
          </a:prstGeom>
          <a:solidFill>
            <a:srgbClr val="FFC000"/>
          </a:solidFill>
          <a:ln>
            <a:solidFill>
              <a:srgbClr val="E4E4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C491C0A-A7B0-7F3B-AE1E-B5A94350E650}"/>
              </a:ext>
            </a:extLst>
          </p:cNvPr>
          <p:cNvSpPr/>
          <p:nvPr/>
        </p:nvSpPr>
        <p:spPr>
          <a:xfrm>
            <a:off x="407504" y="1428583"/>
            <a:ext cx="11174891" cy="470805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k-SK" sz="1600" b="0" strike="sngStrike" dirty="0">
                <a:solidFill>
                  <a:srgbClr val="C00000"/>
                </a:solidFill>
                <a:latin typeface="Arial"/>
              </a:rPr>
              <a:t>K</a:t>
            </a:r>
            <a:r>
              <a:rPr kumimoji="0" lang="sk-SK" sz="1600" b="0" i="0" u="none" strike="sng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olaudácia</a:t>
            </a:r>
            <a:r>
              <a:rPr kumimoji="0" lang="sk-SK" sz="1600" b="0" i="0" u="none" strike="sng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sa nevyžaduje na stavby, ktoré sa ohlasujú a stavebné úpravy; to neplatí, ak sú stavebné úpravy spojené so zmenou v užívaní stavby.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Kolaudácia sa vyžaduje na novú stavbu, zmenu dokončenej stavby,</a:t>
            </a:r>
            <a:r>
              <a:rPr kumimoji="0" lang="sk-SK" sz="1600" b="0" i="0" u="none" strike="sng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lang="sk-SK" sz="1600" b="0" i="0" u="sng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stavebnú </a:t>
            </a:r>
            <a:r>
              <a:rPr kumimoji="0" lang="sk-SK" sz="1600" b="0" i="0" u="none" strike="sng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terénnu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úpravu </a:t>
            </a:r>
            <a:r>
              <a:rPr kumimoji="0" lang="sk-SK" sz="1600" b="0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údržbu stavby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na ktorú bolo </a:t>
            </a:r>
            <a:r>
              <a:rPr kumimoji="0" lang="sk-SK" sz="1600" b="0" i="0" u="none" strike="sng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potrebné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vydané rozhodnutie o stavebnom zámere. </a:t>
            </a:r>
            <a:r>
              <a:rPr kumimoji="0" lang="sk-SK" sz="1600" b="0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Správny orgán môže od kolaudácie upustiť, ak ide o drobnú stavbu, stavebné úpravy a údržbu stavby, po ktorých ohlásení správny orgán určil, že ich možno uskutočniť len na základe rozhodnutia o stavebnom zámere</a:t>
            </a:r>
            <a:r>
              <a:rPr lang="sk-SK" sz="1600" b="0" dirty="0">
                <a:solidFill>
                  <a:srgbClr val="54585A"/>
                </a:solidFill>
                <a:latin typeface="Arial"/>
              </a:rPr>
              <a:t>;</a:t>
            </a: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srgbClr val="5458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57150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 7 PD odo dňa doručenia úplného návrhu oznámenie termínu obhliadky stavebníkovi a DO a </a:t>
            </a:r>
            <a:r>
              <a:rPr kumimoji="0" lang="sk-SK" sz="1600" b="1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prizve na kolaudáciu generálneho projektanta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generálneho zhotoviteľa stavby a ak ide o vyhradenú stavbu, aj osobu, ktorá uskutočňovala na stavbe stavebný dozor a budúceho prevádzkovateľa stavby; </a:t>
            </a:r>
          </a:p>
          <a:p>
            <a:pPr marL="57150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obhliadka sa musí uskutočniť </a:t>
            </a:r>
            <a:r>
              <a:rPr kumimoji="0" lang="sk-SK" sz="160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 30 dní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od jej oznámenia;</a:t>
            </a:r>
          </a:p>
          <a:p>
            <a:pPr marL="57150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ak je spôsobilá na prevádzku, kolaudačné osvedčenie do 15 dní od obhliadky;</a:t>
            </a:r>
          </a:p>
          <a:p>
            <a:pPr marL="57150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k-SK" sz="1600" b="1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zastaví, ak je stavba postavená v rozpore s overeným projektom stavby </a:t>
            </a:r>
            <a:r>
              <a:rPr kumimoji="0" lang="sk-SK" sz="1600" b="1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rozhodnutie o zastavení kolaudácie doručí stavebnému inšpektorátu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</a:t>
            </a:r>
          </a:p>
          <a:p>
            <a:pPr marL="57150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účastníkom je stavebník</a:t>
            </a:r>
            <a:r>
              <a:rPr kumimoji="0" lang="sk-SK" sz="1600" b="0" i="0" u="none" strike="sng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vlastník stavby a pozemku, na ktorom je stavba umiestnená. Ak počet účastníkov konania  je väčší ako 20, alebo ak účastník konania alebo pobyt účastníkov konania nie je známy, kolaudácia sa oznamuje verejnou vyhláškou</a:t>
            </a: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srgbClr val="5458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610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04412-6135-C931-FEDA-2954930CE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80F38-381F-B896-4F6A-95DEBE9C4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Prílohy návrhu na kolaudáciu §66</a:t>
            </a:r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CCD4975-4032-B872-862C-5CB2B9AB4BBB}"/>
              </a:ext>
            </a:extLst>
          </p:cNvPr>
          <p:cNvGrpSpPr/>
          <p:nvPr/>
        </p:nvGrpSpPr>
        <p:grpSpPr>
          <a:xfrm>
            <a:off x="648801" y="1262271"/>
            <a:ext cx="10972803" cy="4826368"/>
            <a:chOff x="648801" y="1331844"/>
            <a:chExt cx="10972803" cy="4826368"/>
          </a:xfrm>
        </p:grpSpPr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E0D20F12-D84F-3E23-A8E6-08B3EFCE214E}"/>
                </a:ext>
              </a:extLst>
            </p:cNvPr>
            <p:cNvSpPr/>
            <p:nvPr/>
          </p:nvSpPr>
          <p:spPr>
            <a:xfrm>
              <a:off x="2238925" y="1331844"/>
              <a:ext cx="3462725" cy="4826368"/>
            </a:xfrm>
            <a:prstGeom prst="parallelogram">
              <a:avLst/>
            </a:prstGeom>
            <a:solidFill>
              <a:srgbClr val="A7807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6B0740D-9CD8-F9B0-41D9-01328D47A0A2}"/>
                </a:ext>
              </a:extLst>
            </p:cNvPr>
            <p:cNvSpPr/>
            <p:nvPr/>
          </p:nvSpPr>
          <p:spPr>
            <a:xfrm>
              <a:off x="648801" y="1351035"/>
              <a:ext cx="10972803" cy="511867"/>
            </a:xfrm>
            <a:custGeom>
              <a:avLst/>
              <a:gdLst>
                <a:gd name="csX0" fmla="*/ 0 w 10972803"/>
                <a:gd name="csY0" fmla="*/ 43991 h 263942"/>
                <a:gd name="csX1" fmla="*/ 43991 w 10972803"/>
                <a:gd name="csY1" fmla="*/ 0 h 263942"/>
                <a:gd name="csX2" fmla="*/ 10928812 w 10972803"/>
                <a:gd name="csY2" fmla="*/ 0 h 263942"/>
                <a:gd name="csX3" fmla="*/ 10972803 w 10972803"/>
                <a:gd name="csY3" fmla="*/ 43991 h 263942"/>
                <a:gd name="csX4" fmla="*/ 10972803 w 10972803"/>
                <a:gd name="csY4" fmla="*/ 219951 h 263942"/>
                <a:gd name="csX5" fmla="*/ 10928812 w 10972803"/>
                <a:gd name="csY5" fmla="*/ 263942 h 263942"/>
                <a:gd name="csX6" fmla="*/ 43991 w 10972803"/>
                <a:gd name="csY6" fmla="*/ 263942 h 263942"/>
                <a:gd name="csX7" fmla="*/ 0 w 10972803"/>
                <a:gd name="csY7" fmla="*/ 219951 h 263942"/>
                <a:gd name="csX8" fmla="*/ 0 w 10972803"/>
                <a:gd name="csY8" fmla="*/ 43991 h 2639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972803" h="263942">
                  <a:moveTo>
                    <a:pt x="0" y="43991"/>
                  </a:moveTo>
                  <a:cubicBezTo>
                    <a:pt x="0" y="19695"/>
                    <a:pt x="19695" y="0"/>
                    <a:pt x="43991" y="0"/>
                  </a:cubicBezTo>
                  <a:lnTo>
                    <a:pt x="10928812" y="0"/>
                  </a:lnTo>
                  <a:cubicBezTo>
                    <a:pt x="10953108" y="0"/>
                    <a:pt x="10972803" y="19695"/>
                    <a:pt x="10972803" y="43991"/>
                  </a:cubicBezTo>
                  <a:lnTo>
                    <a:pt x="10972803" y="219951"/>
                  </a:lnTo>
                  <a:cubicBezTo>
                    <a:pt x="10972803" y="244247"/>
                    <a:pt x="10953108" y="263942"/>
                    <a:pt x="10928812" y="263942"/>
                  </a:cubicBezTo>
                  <a:lnTo>
                    <a:pt x="43991" y="263942"/>
                  </a:lnTo>
                  <a:cubicBezTo>
                    <a:pt x="19695" y="263942"/>
                    <a:pt x="0" y="244247"/>
                    <a:pt x="0" y="219951"/>
                  </a:cubicBezTo>
                  <a:lnTo>
                    <a:pt x="0" y="43991"/>
                  </a:lnTo>
                  <a:close/>
                </a:path>
              </a:pathLst>
            </a:custGeom>
            <a:ln>
              <a:solidFill>
                <a:srgbClr val="A7807D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3845" tIns="73845" rIns="73845" bIns="73845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sk-SK" sz="1400" b="0" dirty="0">
                  <a:solidFill>
                    <a:srgbClr val="54585A"/>
                  </a:solidFill>
                </a:rPr>
                <a:t>stavebný denník; </a:t>
              </a:r>
              <a:r>
                <a:rPr lang="sk-SK" sz="1400" b="0" strike="sngStrike" dirty="0">
                  <a:solidFill>
                    <a:srgbClr val="C00000"/>
                  </a:solidFill>
                </a:rPr>
                <a:t>záverečné stanovisko stavbyvedúceho</a:t>
              </a:r>
              <a:r>
                <a:rPr lang="sk-SK" sz="1400" b="0" dirty="0">
                  <a:solidFill>
                    <a:srgbClr val="54585A"/>
                  </a:solidFill>
                </a:rPr>
                <a:t>; dokumentácia skutočného zhotovenia stavby</a:t>
              </a:r>
              <a:endParaRPr lang="en-US" sz="1400" b="0" kern="1200" dirty="0">
                <a:solidFill>
                  <a:srgbClr val="54585A"/>
                </a:solidFill>
              </a:endParaRP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AFDD270-326F-BF21-7179-AEE7DB79DF76}"/>
              </a:ext>
            </a:extLst>
          </p:cNvPr>
          <p:cNvSpPr/>
          <p:nvPr/>
        </p:nvSpPr>
        <p:spPr>
          <a:xfrm>
            <a:off x="648801" y="1832398"/>
            <a:ext cx="10972803" cy="511867"/>
          </a:xfrm>
          <a:custGeom>
            <a:avLst/>
            <a:gdLst>
              <a:gd name="csX0" fmla="*/ 0 w 10972803"/>
              <a:gd name="csY0" fmla="*/ 43991 h 263942"/>
              <a:gd name="csX1" fmla="*/ 43991 w 10972803"/>
              <a:gd name="csY1" fmla="*/ 0 h 263942"/>
              <a:gd name="csX2" fmla="*/ 10928812 w 10972803"/>
              <a:gd name="csY2" fmla="*/ 0 h 263942"/>
              <a:gd name="csX3" fmla="*/ 10972803 w 10972803"/>
              <a:gd name="csY3" fmla="*/ 43991 h 263942"/>
              <a:gd name="csX4" fmla="*/ 10972803 w 10972803"/>
              <a:gd name="csY4" fmla="*/ 219951 h 263942"/>
              <a:gd name="csX5" fmla="*/ 10928812 w 10972803"/>
              <a:gd name="csY5" fmla="*/ 263942 h 263942"/>
              <a:gd name="csX6" fmla="*/ 43991 w 10972803"/>
              <a:gd name="csY6" fmla="*/ 263942 h 263942"/>
              <a:gd name="csX7" fmla="*/ 0 w 10972803"/>
              <a:gd name="csY7" fmla="*/ 219951 h 263942"/>
              <a:gd name="csX8" fmla="*/ 0 w 10972803"/>
              <a:gd name="csY8" fmla="*/ 43991 h 263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72803" h="263942">
                <a:moveTo>
                  <a:pt x="0" y="43991"/>
                </a:moveTo>
                <a:cubicBezTo>
                  <a:pt x="0" y="19695"/>
                  <a:pt x="19695" y="0"/>
                  <a:pt x="43991" y="0"/>
                </a:cubicBezTo>
                <a:lnTo>
                  <a:pt x="10928812" y="0"/>
                </a:lnTo>
                <a:cubicBezTo>
                  <a:pt x="10953108" y="0"/>
                  <a:pt x="10972803" y="19695"/>
                  <a:pt x="10972803" y="43991"/>
                </a:cubicBezTo>
                <a:lnTo>
                  <a:pt x="10972803" y="219951"/>
                </a:lnTo>
                <a:cubicBezTo>
                  <a:pt x="10972803" y="244247"/>
                  <a:pt x="10953108" y="263942"/>
                  <a:pt x="10928812" y="263942"/>
                </a:cubicBezTo>
                <a:lnTo>
                  <a:pt x="43991" y="263942"/>
                </a:lnTo>
                <a:cubicBezTo>
                  <a:pt x="19695" y="263942"/>
                  <a:pt x="0" y="244247"/>
                  <a:pt x="0" y="219951"/>
                </a:cubicBezTo>
                <a:lnTo>
                  <a:pt x="0" y="43991"/>
                </a:lnTo>
                <a:close/>
              </a:path>
            </a:pathLst>
          </a:custGeom>
          <a:ln>
            <a:solidFill>
              <a:srgbClr val="A7807D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845" tIns="73845" rIns="73845" bIns="73845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sk-SK" sz="1400" b="0" dirty="0">
                <a:solidFill>
                  <a:srgbClr val="54585A"/>
                </a:solidFill>
              </a:rPr>
              <a:t>geodetická dokumentácia z vytýčenia priestorovej polohy stavby, kontrolný protokol o meraní priestorovej polohy stavby a geometrický plán na aktualizáciu katastrálneho operátu</a:t>
            </a:r>
            <a:endParaRPr lang="en-US" sz="1400" b="0" strike="sngStrike" kern="1200" dirty="0">
              <a:solidFill>
                <a:srgbClr val="54585A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63F05CC-8F49-9D30-BFA0-E725ED889EAA}"/>
              </a:ext>
            </a:extLst>
          </p:cNvPr>
          <p:cNvSpPr/>
          <p:nvPr/>
        </p:nvSpPr>
        <p:spPr>
          <a:xfrm>
            <a:off x="648801" y="2393273"/>
            <a:ext cx="10972803" cy="511867"/>
          </a:xfrm>
          <a:custGeom>
            <a:avLst/>
            <a:gdLst>
              <a:gd name="csX0" fmla="*/ 0 w 10972803"/>
              <a:gd name="csY0" fmla="*/ 43991 h 263942"/>
              <a:gd name="csX1" fmla="*/ 43991 w 10972803"/>
              <a:gd name="csY1" fmla="*/ 0 h 263942"/>
              <a:gd name="csX2" fmla="*/ 10928812 w 10972803"/>
              <a:gd name="csY2" fmla="*/ 0 h 263942"/>
              <a:gd name="csX3" fmla="*/ 10972803 w 10972803"/>
              <a:gd name="csY3" fmla="*/ 43991 h 263942"/>
              <a:gd name="csX4" fmla="*/ 10972803 w 10972803"/>
              <a:gd name="csY4" fmla="*/ 219951 h 263942"/>
              <a:gd name="csX5" fmla="*/ 10928812 w 10972803"/>
              <a:gd name="csY5" fmla="*/ 263942 h 263942"/>
              <a:gd name="csX6" fmla="*/ 43991 w 10972803"/>
              <a:gd name="csY6" fmla="*/ 263942 h 263942"/>
              <a:gd name="csX7" fmla="*/ 0 w 10972803"/>
              <a:gd name="csY7" fmla="*/ 219951 h 263942"/>
              <a:gd name="csX8" fmla="*/ 0 w 10972803"/>
              <a:gd name="csY8" fmla="*/ 43991 h 263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72803" h="263942">
                <a:moveTo>
                  <a:pt x="0" y="43991"/>
                </a:moveTo>
                <a:cubicBezTo>
                  <a:pt x="0" y="19695"/>
                  <a:pt x="19695" y="0"/>
                  <a:pt x="43991" y="0"/>
                </a:cubicBezTo>
                <a:lnTo>
                  <a:pt x="10928812" y="0"/>
                </a:lnTo>
                <a:cubicBezTo>
                  <a:pt x="10953108" y="0"/>
                  <a:pt x="10972803" y="19695"/>
                  <a:pt x="10972803" y="43991"/>
                </a:cubicBezTo>
                <a:lnTo>
                  <a:pt x="10972803" y="219951"/>
                </a:lnTo>
                <a:cubicBezTo>
                  <a:pt x="10972803" y="244247"/>
                  <a:pt x="10953108" y="263942"/>
                  <a:pt x="10928812" y="263942"/>
                </a:cubicBezTo>
                <a:lnTo>
                  <a:pt x="43991" y="263942"/>
                </a:lnTo>
                <a:cubicBezTo>
                  <a:pt x="19695" y="263942"/>
                  <a:pt x="0" y="244247"/>
                  <a:pt x="0" y="219951"/>
                </a:cubicBezTo>
                <a:lnTo>
                  <a:pt x="0" y="43991"/>
                </a:lnTo>
                <a:close/>
              </a:path>
            </a:pathLst>
          </a:custGeom>
          <a:ln>
            <a:solidFill>
              <a:srgbClr val="A7807D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845" tIns="73845" rIns="73845" bIns="73845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sk-SK" sz="1400" b="0" dirty="0">
                <a:solidFill>
                  <a:srgbClr val="54585A"/>
                </a:solidFill>
              </a:rPr>
              <a:t>protokol o odovzdaní a prevzatí stavby,</a:t>
            </a:r>
            <a:r>
              <a:rPr lang="sk-SK" sz="1400" b="0" dirty="0"/>
              <a:t> </a:t>
            </a:r>
            <a:r>
              <a:rPr lang="sk-SK" sz="1400" b="0" u="sng" dirty="0">
                <a:solidFill>
                  <a:srgbClr val="00B0F0"/>
                </a:solidFill>
              </a:rPr>
              <a:t>ktorého súčasťou je aj vyhlásenie zhotoviteľa o súlade stavby s overeným projektom stavby</a:t>
            </a:r>
            <a:r>
              <a:rPr lang="sk-SK" sz="1400" b="0" dirty="0"/>
              <a:t>; </a:t>
            </a:r>
            <a:r>
              <a:rPr lang="sk-SK" sz="1400" b="0" strike="sngStrike" dirty="0">
                <a:solidFill>
                  <a:srgbClr val="C00000"/>
                </a:solidFill>
              </a:rPr>
              <a:t>stavebný úrad môže v odôvodnených prípadoch od protokolu upustiť</a:t>
            </a:r>
            <a:endParaRPr lang="en-US" sz="1400" b="0" kern="1200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6EE7F5B-9182-4327-4B6E-FB653CE63D26}"/>
              </a:ext>
            </a:extLst>
          </p:cNvPr>
          <p:cNvSpPr/>
          <p:nvPr/>
        </p:nvSpPr>
        <p:spPr>
          <a:xfrm>
            <a:off x="648800" y="2954148"/>
            <a:ext cx="10972803" cy="511867"/>
          </a:xfrm>
          <a:custGeom>
            <a:avLst/>
            <a:gdLst>
              <a:gd name="csX0" fmla="*/ 0 w 10972803"/>
              <a:gd name="csY0" fmla="*/ 43991 h 263942"/>
              <a:gd name="csX1" fmla="*/ 43991 w 10972803"/>
              <a:gd name="csY1" fmla="*/ 0 h 263942"/>
              <a:gd name="csX2" fmla="*/ 10928812 w 10972803"/>
              <a:gd name="csY2" fmla="*/ 0 h 263942"/>
              <a:gd name="csX3" fmla="*/ 10972803 w 10972803"/>
              <a:gd name="csY3" fmla="*/ 43991 h 263942"/>
              <a:gd name="csX4" fmla="*/ 10972803 w 10972803"/>
              <a:gd name="csY4" fmla="*/ 219951 h 263942"/>
              <a:gd name="csX5" fmla="*/ 10928812 w 10972803"/>
              <a:gd name="csY5" fmla="*/ 263942 h 263942"/>
              <a:gd name="csX6" fmla="*/ 43991 w 10972803"/>
              <a:gd name="csY6" fmla="*/ 263942 h 263942"/>
              <a:gd name="csX7" fmla="*/ 0 w 10972803"/>
              <a:gd name="csY7" fmla="*/ 219951 h 263942"/>
              <a:gd name="csX8" fmla="*/ 0 w 10972803"/>
              <a:gd name="csY8" fmla="*/ 43991 h 263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72803" h="263942">
                <a:moveTo>
                  <a:pt x="0" y="43991"/>
                </a:moveTo>
                <a:cubicBezTo>
                  <a:pt x="0" y="19695"/>
                  <a:pt x="19695" y="0"/>
                  <a:pt x="43991" y="0"/>
                </a:cubicBezTo>
                <a:lnTo>
                  <a:pt x="10928812" y="0"/>
                </a:lnTo>
                <a:cubicBezTo>
                  <a:pt x="10953108" y="0"/>
                  <a:pt x="10972803" y="19695"/>
                  <a:pt x="10972803" y="43991"/>
                </a:cubicBezTo>
                <a:lnTo>
                  <a:pt x="10972803" y="219951"/>
                </a:lnTo>
                <a:cubicBezTo>
                  <a:pt x="10972803" y="244247"/>
                  <a:pt x="10953108" y="263942"/>
                  <a:pt x="10928812" y="263942"/>
                </a:cubicBezTo>
                <a:lnTo>
                  <a:pt x="43991" y="263942"/>
                </a:lnTo>
                <a:cubicBezTo>
                  <a:pt x="19695" y="263942"/>
                  <a:pt x="0" y="244247"/>
                  <a:pt x="0" y="219951"/>
                </a:cubicBezTo>
                <a:lnTo>
                  <a:pt x="0" y="43991"/>
                </a:lnTo>
                <a:close/>
              </a:path>
            </a:pathLst>
          </a:custGeom>
          <a:ln>
            <a:solidFill>
              <a:srgbClr val="A7807D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845" tIns="73845" rIns="73845" bIns="73845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sk-SK" sz="1400" b="0" dirty="0">
                <a:solidFill>
                  <a:srgbClr val="54585A"/>
                </a:solidFill>
              </a:rPr>
              <a:t>protokol o vyhodnotení skúšobnej prevádzky, ak bola povolená; doklady o vykonaných skúškach vzoriek stavebných výrobkov odobratých na stavbe</a:t>
            </a:r>
            <a:endParaRPr lang="en-US" sz="1400" b="0" dirty="0">
              <a:solidFill>
                <a:srgbClr val="54585A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9313476-2010-96C7-2A05-96065D4DF570}"/>
              </a:ext>
            </a:extLst>
          </p:cNvPr>
          <p:cNvSpPr/>
          <p:nvPr/>
        </p:nvSpPr>
        <p:spPr>
          <a:xfrm>
            <a:off x="648799" y="3515023"/>
            <a:ext cx="10972803" cy="511867"/>
          </a:xfrm>
          <a:custGeom>
            <a:avLst/>
            <a:gdLst>
              <a:gd name="csX0" fmla="*/ 0 w 10972803"/>
              <a:gd name="csY0" fmla="*/ 43991 h 263942"/>
              <a:gd name="csX1" fmla="*/ 43991 w 10972803"/>
              <a:gd name="csY1" fmla="*/ 0 h 263942"/>
              <a:gd name="csX2" fmla="*/ 10928812 w 10972803"/>
              <a:gd name="csY2" fmla="*/ 0 h 263942"/>
              <a:gd name="csX3" fmla="*/ 10972803 w 10972803"/>
              <a:gd name="csY3" fmla="*/ 43991 h 263942"/>
              <a:gd name="csX4" fmla="*/ 10972803 w 10972803"/>
              <a:gd name="csY4" fmla="*/ 219951 h 263942"/>
              <a:gd name="csX5" fmla="*/ 10928812 w 10972803"/>
              <a:gd name="csY5" fmla="*/ 263942 h 263942"/>
              <a:gd name="csX6" fmla="*/ 43991 w 10972803"/>
              <a:gd name="csY6" fmla="*/ 263942 h 263942"/>
              <a:gd name="csX7" fmla="*/ 0 w 10972803"/>
              <a:gd name="csY7" fmla="*/ 219951 h 263942"/>
              <a:gd name="csX8" fmla="*/ 0 w 10972803"/>
              <a:gd name="csY8" fmla="*/ 43991 h 263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72803" h="263942">
                <a:moveTo>
                  <a:pt x="0" y="43991"/>
                </a:moveTo>
                <a:cubicBezTo>
                  <a:pt x="0" y="19695"/>
                  <a:pt x="19695" y="0"/>
                  <a:pt x="43991" y="0"/>
                </a:cubicBezTo>
                <a:lnTo>
                  <a:pt x="10928812" y="0"/>
                </a:lnTo>
                <a:cubicBezTo>
                  <a:pt x="10953108" y="0"/>
                  <a:pt x="10972803" y="19695"/>
                  <a:pt x="10972803" y="43991"/>
                </a:cubicBezTo>
                <a:lnTo>
                  <a:pt x="10972803" y="219951"/>
                </a:lnTo>
                <a:cubicBezTo>
                  <a:pt x="10972803" y="244247"/>
                  <a:pt x="10953108" y="263942"/>
                  <a:pt x="10928812" y="263942"/>
                </a:cubicBezTo>
                <a:lnTo>
                  <a:pt x="43991" y="263942"/>
                </a:lnTo>
                <a:cubicBezTo>
                  <a:pt x="19695" y="263942"/>
                  <a:pt x="0" y="244247"/>
                  <a:pt x="0" y="219951"/>
                </a:cubicBezTo>
                <a:lnTo>
                  <a:pt x="0" y="43991"/>
                </a:lnTo>
                <a:close/>
              </a:path>
            </a:pathLst>
          </a:custGeom>
          <a:ln>
            <a:solidFill>
              <a:srgbClr val="A7807D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845" tIns="73845" rIns="73845" bIns="73845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sk-SK" sz="1400" b="0" dirty="0">
                <a:solidFill>
                  <a:srgbClr val="54585A"/>
                </a:solidFill>
              </a:rPr>
              <a:t>výsledky uskutočnených meraní a revízií vyhradených technických zariadení a doklady o ich technickej spôsobilosti na plynulú a bezpečnú prevádzku</a:t>
            </a:r>
            <a:endParaRPr lang="en-US" sz="1400" b="0" strike="sngStrike" dirty="0">
              <a:solidFill>
                <a:srgbClr val="54585A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8F72B0E-FB0B-455A-334E-F05B3E63C4EC}"/>
              </a:ext>
            </a:extLst>
          </p:cNvPr>
          <p:cNvSpPr/>
          <p:nvPr/>
        </p:nvSpPr>
        <p:spPr>
          <a:xfrm>
            <a:off x="648801" y="4075898"/>
            <a:ext cx="10972803" cy="369201"/>
          </a:xfrm>
          <a:custGeom>
            <a:avLst/>
            <a:gdLst>
              <a:gd name="csX0" fmla="*/ 0 w 10972803"/>
              <a:gd name="csY0" fmla="*/ 43991 h 263942"/>
              <a:gd name="csX1" fmla="*/ 43991 w 10972803"/>
              <a:gd name="csY1" fmla="*/ 0 h 263942"/>
              <a:gd name="csX2" fmla="*/ 10928812 w 10972803"/>
              <a:gd name="csY2" fmla="*/ 0 h 263942"/>
              <a:gd name="csX3" fmla="*/ 10972803 w 10972803"/>
              <a:gd name="csY3" fmla="*/ 43991 h 263942"/>
              <a:gd name="csX4" fmla="*/ 10972803 w 10972803"/>
              <a:gd name="csY4" fmla="*/ 219951 h 263942"/>
              <a:gd name="csX5" fmla="*/ 10928812 w 10972803"/>
              <a:gd name="csY5" fmla="*/ 263942 h 263942"/>
              <a:gd name="csX6" fmla="*/ 43991 w 10972803"/>
              <a:gd name="csY6" fmla="*/ 263942 h 263942"/>
              <a:gd name="csX7" fmla="*/ 0 w 10972803"/>
              <a:gd name="csY7" fmla="*/ 219951 h 263942"/>
              <a:gd name="csX8" fmla="*/ 0 w 10972803"/>
              <a:gd name="csY8" fmla="*/ 43991 h 263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72803" h="263942">
                <a:moveTo>
                  <a:pt x="0" y="43991"/>
                </a:moveTo>
                <a:cubicBezTo>
                  <a:pt x="0" y="19695"/>
                  <a:pt x="19695" y="0"/>
                  <a:pt x="43991" y="0"/>
                </a:cubicBezTo>
                <a:lnTo>
                  <a:pt x="10928812" y="0"/>
                </a:lnTo>
                <a:cubicBezTo>
                  <a:pt x="10953108" y="0"/>
                  <a:pt x="10972803" y="19695"/>
                  <a:pt x="10972803" y="43991"/>
                </a:cubicBezTo>
                <a:lnTo>
                  <a:pt x="10972803" y="219951"/>
                </a:lnTo>
                <a:cubicBezTo>
                  <a:pt x="10972803" y="244247"/>
                  <a:pt x="10953108" y="263942"/>
                  <a:pt x="10928812" y="263942"/>
                </a:cubicBezTo>
                <a:lnTo>
                  <a:pt x="43991" y="263942"/>
                </a:lnTo>
                <a:cubicBezTo>
                  <a:pt x="19695" y="263942"/>
                  <a:pt x="0" y="244247"/>
                  <a:pt x="0" y="219951"/>
                </a:cubicBezTo>
                <a:lnTo>
                  <a:pt x="0" y="43991"/>
                </a:lnTo>
                <a:close/>
              </a:path>
            </a:pathLst>
          </a:custGeom>
          <a:ln>
            <a:solidFill>
              <a:srgbClr val="A7807D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845" tIns="73845" rIns="73845" bIns="73845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sk-SK" sz="1400" b="0" dirty="0">
                <a:solidFill>
                  <a:srgbClr val="54585A"/>
                </a:solidFill>
              </a:rPr>
              <a:t>geodetické zameranie skutočného zhotovenia dokončenej stavby; energetický certifikát budovy, ak podlieha energetickej certifikácii</a:t>
            </a:r>
            <a:endParaRPr lang="en-US" sz="1400" b="0" kern="1200" dirty="0">
              <a:solidFill>
                <a:srgbClr val="54585A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919E1B2-E3F7-F941-4832-09E458AA26B0}"/>
              </a:ext>
            </a:extLst>
          </p:cNvPr>
          <p:cNvSpPr/>
          <p:nvPr/>
        </p:nvSpPr>
        <p:spPr>
          <a:xfrm>
            <a:off x="648801" y="4496500"/>
            <a:ext cx="10972803" cy="511867"/>
          </a:xfrm>
          <a:custGeom>
            <a:avLst/>
            <a:gdLst>
              <a:gd name="csX0" fmla="*/ 0 w 10972803"/>
              <a:gd name="csY0" fmla="*/ 43991 h 263942"/>
              <a:gd name="csX1" fmla="*/ 43991 w 10972803"/>
              <a:gd name="csY1" fmla="*/ 0 h 263942"/>
              <a:gd name="csX2" fmla="*/ 10928812 w 10972803"/>
              <a:gd name="csY2" fmla="*/ 0 h 263942"/>
              <a:gd name="csX3" fmla="*/ 10972803 w 10972803"/>
              <a:gd name="csY3" fmla="*/ 43991 h 263942"/>
              <a:gd name="csX4" fmla="*/ 10972803 w 10972803"/>
              <a:gd name="csY4" fmla="*/ 219951 h 263942"/>
              <a:gd name="csX5" fmla="*/ 10928812 w 10972803"/>
              <a:gd name="csY5" fmla="*/ 263942 h 263942"/>
              <a:gd name="csX6" fmla="*/ 43991 w 10972803"/>
              <a:gd name="csY6" fmla="*/ 263942 h 263942"/>
              <a:gd name="csX7" fmla="*/ 0 w 10972803"/>
              <a:gd name="csY7" fmla="*/ 219951 h 263942"/>
              <a:gd name="csX8" fmla="*/ 0 w 10972803"/>
              <a:gd name="csY8" fmla="*/ 43991 h 263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72803" h="263942">
                <a:moveTo>
                  <a:pt x="0" y="43991"/>
                </a:moveTo>
                <a:cubicBezTo>
                  <a:pt x="0" y="19695"/>
                  <a:pt x="19695" y="0"/>
                  <a:pt x="43991" y="0"/>
                </a:cubicBezTo>
                <a:lnTo>
                  <a:pt x="10928812" y="0"/>
                </a:lnTo>
                <a:cubicBezTo>
                  <a:pt x="10953108" y="0"/>
                  <a:pt x="10972803" y="19695"/>
                  <a:pt x="10972803" y="43991"/>
                </a:cubicBezTo>
                <a:lnTo>
                  <a:pt x="10972803" y="219951"/>
                </a:lnTo>
                <a:cubicBezTo>
                  <a:pt x="10972803" y="244247"/>
                  <a:pt x="10953108" y="263942"/>
                  <a:pt x="10928812" y="263942"/>
                </a:cubicBezTo>
                <a:lnTo>
                  <a:pt x="43991" y="263942"/>
                </a:lnTo>
                <a:cubicBezTo>
                  <a:pt x="19695" y="263942"/>
                  <a:pt x="0" y="244247"/>
                  <a:pt x="0" y="219951"/>
                </a:cubicBezTo>
                <a:lnTo>
                  <a:pt x="0" y="43991"/>
                </a:lnTo>
                <a:close/>
              </a:path>
            </a:pathLst>
          </a:custGeom>
          <a:ln>
            <a:solidFill>
              <a:srgbClr val="A7807D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845" tIns="73845" rIns="73845" bIns="73845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sk-SK" sz="1400" b="0" dirty="0">
                <a:solidFill>
                  <a:srgbClr val="54585A"/>
                </a:solidFill>
              </a:rPr>
              <a:t>záväzné stanoviská dotknutých orgánov a záväzné vyjadrenia dotknutých právnických osôb, ktoré boli zabezpečené pred podaním návrhu na kolaudáciu stavby</a:t>
            </a:r>
            <a:endParaRPr lang="en-US" sz="1400" b="0" kern="1200" dirty="0">
              <a:solidFill>
                <a:srgbClr val="54585A"/>
              </a:solidFill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25753FA-FB43-5C5E-E978-3EC28CDAAF52}"/>
              </a:ext>
            </a:extLst>
          </p:cNvPr>
          <p:cNvSpPr/>
          <p:nvPr/>
        </p:nvSpPr>
        <p:spPr>
          <a:xfrm>
            <a:off x="648798" y="5064671"/>
            <a:ext cx="10972803" cy="511867"/>
          </a:xfrm>
          <a:custGeom>
            <a:avLst/>
            <a:gdLst>
              <a:gd name="csX0" fmla="*/ 0 w 10972803"/>
              <a:gd name="csY0" fmla="*/ 43991 h 263942"/>
              <a:gd name="csX1" fmla="*/ 43991 w 10972803"/>
              <a:gd name="csY1" fmla="*/ 0 h 263942"/>
              <a:gd name="csX2" fmla="*/ 10928812 w 10972803"/>
              <a:gd name="csY2" fmla="*/ 0 h 263942"/>
              <a:gd name="csX3" fmla="*/ 10972803 w 10972803"/>
              <a:gd name="csY3" fmla="*/ 43991 h 263942"/>
              <a:gd name="csX4" fmla="*/ 10972803 w 10972803"/>
              <a:gd name="csY4" fmla="*/ 219951 h 263942"/>
              <a:gd name="csX5" fmla="*/ 10928812 w 10972803"/>
              <a:gd name="csY5" fmla="*/ 263942 h 263942"/>
              <a:gd name="csX6" fmla="*/ 43991 w 10972803"/>
              <a:gd name="csY6" fmla="*/ 263942 h 263942"/>
              <a:gd name="csX7" fmla="*/ 0 w 10972803"/>
              <a:gd name="csY7" fmla="*/ 219951 h 263942"/>
              <a:gd name="csX8" fmla="*/ 0 w 10972803"/>
              <a:gd name="csY8" fmla="*/ 43991 h 263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72803" h="263942">
                <a:moveTo>
                  <a:pt x="0" y="43991"/>
                </a:moveTo>
                <a:cubicBezTo>
                  <a:pt x="0" y="19695"/>
                  <a:pt x="19695" y="0"/>
                  <a:pt x="43991" y="0"/>
                </a:cubicBezTo>
                <a:lnTo>
                  <a:pt x="10928812" y="0"/>
                </a:lnTo>
                <a:cubicBezTo>
                  <a:pt x="10953108" y="0"/>
                  <a:pt x="10972803" y="19695"/>
                  <a:pt x="10972803" y="43991"/>
                </a:cubicBezTo>
                <a:lnTo>
                  <a:pt x="10972803" y="219951"/>
                </a:lnTo>
                <a:cubicBezTo>
                  <a:pt x="10972803" y="244247"/>
                  <a:pt x="10953108" y="263942"/>
                  <a:pt x="10928812" y="263942"/>
                </a:cubicBezTo>
                <a:lnTo>
                  <a:pt x="43991" y="263942"/>
                </a:lnTo>
                <a:cubicBezTo>
                  <a:pt x="19695" y="263942"/>
                  <a:pt x="0" y="244247"/>
                  <a:pt x="0" y="219951"/>
                </a:cubicBezTo>
                <a:lnTo>
                  <a:pt x="0" y="43991"/>
                </a:lnTo>
                <a:close/>
              </a:path>
            </a:pathLst>
          </a:custGeom>
          <a:ln>
            <a:solidFill>
              <a:srgbClr val="A7807D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845" tIns="73845" rIns="73845" bIns="73845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sk-SK" sz="1400" b="0" u="sng" dirty="0">
                <a:solidFill>
                  <a:srgbClr val="00B0F0"/>
                </a:solidFill>
              </a:rPr>
              <a:t>doklad preukazujúci oprávnenie stavebníka k pozemku alebo k stavbe, ak sa skutočné zhotovenie stavby odlišuje od stavebného zámeru a stavebník nie je vlastníkom pozemku alebo stavby, na ktorom sa stavba zhotovila</a:t>
            </a:r>
            <a:endParaRPr lang="en-US" sz="1400" b="0" u="sng" kern="1200" dirty="0">
              <a:solidFill>
                <a:srgbClr val="00B0F0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FABCD18-1DE7-779F-1933-3C4041913454}"/>
              </a:ext>
            </a:extLst>
          </p:cNvPr>
          <p:cNvSpPr/>
          <p:nvPr/>
        </p:nvSpPr>
        <p:spPr>
          <a:xfrm>
            <a:off x="648801" y="5632843"/>
            <a:ext cx="10972803" cy="666662"/>
          </a:xfrm>
          <a:custGeom>
            <a:avLst/>
            <a:gdLst>
              <a:gd name="csX0" fmla="*/ 0 w 10972803"/>
              <a:gd name="csY0" fmla="*/ 43991 h 263942"/>
              <a:gd name="csX1" fmla="*/ 43991 w 10972803"/>
              <a:gd name="csY1" fmla="*/ 0 h 263942"/>
              <a:gd name="csX2" fmla="*/ 10928812 w 10972803"/>
              <a:gd name="csY2" fmla="*/ 0 h 263942"/>
              <a:gd name="csX3" fmla="*/ 10972803 w 10972803"/>
              <a:gd name="csY3" fmla="*/ 43991 h 263942"/>
              <a:gd name="csX4" fmla="*/ 10972803 w 10972803"/>
              <a:gd name="csY4" fmla="*/ 219951 h 263942"/>
              <a:gd name="csX5" fmla="*/ 10928812 w 10972803"/>
              <a:gd name="csY5" fmla="*/ 263942 h 263942"/>
              <a:gd name="csX6" fmla="*/ 43991 w 10972803"/>
              <a:gd name="csY6" fmla="*/ 263942 h 263942"/>
              <a:gd name="csX7" fmla="*/ 0 w 10972803"/>
              <a:gd name="csY7" fmla="*/ 219951 h 263942"/>
              <a:gd name="csX8" fmla="*/ 0 w 10972803"/>
              <a:gd name="csY8" fmla="*/ 43991 h 263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72803" h="263942">
                <a:moveTo>
                  <a:pt x="0" y="43991"/>
                </a:moveTo>
                <a:cubicBezTo>
                  <a:pt x="0" y="19695"/>
                  <a:pt x="19695" y="0"/>
                  <a:pt x="43991" y="0"/>
                </a:cubicBezTo>
                <a:lnTo>
                  <a:pt x="10928812" y="0"/>
                </a:lnTo>
                <a:cubicBezTo>
                  <a:pt x="10953108" y="0"/>
                  <a:pt x="10972803" y="19695"/>
                  <a:pt x="10972803" y="43991"/>
                </a:cubicBezTo>
                <a:lnTo>
                  <a:pt x="10972803" y="219951"/>
                </a:lnTo>
                <a:cubicBezTo>
                  <a:pt x="10972803" y="244247"/>
                  <a:pt x="10953108" y="263942"/>
                  <a:pt x="10928812" y="263942"/>
                </a:cubicBezTo>
                <a:lnTo>
                  <a:pt x="43991" y="263942"/>
                </a:lnTo>
                <a:cubicBezTo>
                  <a:pt x="19695" y="263942"/>
                  <a:pt x="0" y="244247"/>
                  <a:pt x="0" y="219951"/>
                </a:cubicBezTo>
                <a:lnTo>
                  <a:pt x="0" y="43991"/>
                </a:lnTo>
                <a:close/>
              </a:path>
            </a:pathLst>
          </a:custGeom>
          <a:ln>
            <a:solidFill>
              <a:srgbClr val="A7807D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845" tIns="73845" rIns="73845" bIns="73845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sk-SK" sz="1400" b="0" dirty="0">
                <a:solidFill>
                  <a:srgbClr val="54585A"/>
                </a:solidFill>
              </a:rPr>
              <a:t>potvrdenie o uhradení miestneho poplatku za rozvoj alebo jeho splátky so splatnosťou do dátumu podania návrhu na vydanie kolaudačného osvedčenia, ak k stavbe vznikla poplatková povinnosť k miestnemu poplatku za rozvoj podľa osobitného predpisu a obec vyrubila miestny poplatok za rozvoj</a:t>
            </a:r>
            <a:endParaRPr lang="en-US" sz="1400" b="0" kern="1200" dirty="0">
              <a:solidFill>
                <a:srgbClr val="5458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79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2ACEF-ECD5-070E-D688-C70229CDA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Kolaudačné osvedčenie §67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9A1DD5A-7256-781D-9395-9CC1BC47895A}"/>
              </a:ext>
            </a:extLst>
          </p:cNvPr>
          <p:cNvGraphicFramePr/>
          <p:nvPr/>
        </p:nvGraphicFramePr>
        <p:xfrm>
          <a:off x="710095" y="1292087"/>
          <a:ext cx="10908747" cy="5009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01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AD077-636B-A639-B520-F6663F62E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Kontaktné informácie</a:t>
            </a:r>
          </a:p>
        </p:txBody>
      </p:sp>
      <p:sp>
        <p:nvSpPr>
          <p:cNvPr id="3" name="Text Placeholder 139">
            <a:extLst>
              <a:ext uri="{FF2B5EF4-FFF2-40B4-BE49-F238E27FC236}">
                <a16:creationId xmlns:a16="http://schemas.microsoft.com/office/drawing/2014/main" id="{963AC61B-249D-8070-7F00-4A45A100EE82}"/>
              </a:ext>
            </a:extLst>
          </p:cNvPr>
          <p:cNvSpPr txBox="1">
            <a:spLocks/>
          </p:cNvSpPr>
          <p:nvPr/>
        </p:nvSpPr>
        <p:spPr>
          <a:xfrm>
            <a:off x="2820856" y="2378788"/>
            <a:ext cx="5130448" cy="1193005"/>
          </a:xfrm>
          <a:prstGeom prst="rect">
            <a:avLst/>
          </a:prstGeom>
        </p:spPr>
        <p:txBody>
          <a:bodyPr/>
          <a:lstStyle>
            <a:lvl1pPr marL="228594" indent="-228594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1pPr>
            <a:lvl2pPr marL="685783" indent="-38099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133" kern="120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867" kern="120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3pPr>
            <a:lvl4pPr marL="1904952" indent="-38099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4pPr>
            <a:lvl5pPr marL="2514537" indent="-38099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600" kern="1200" dirty="0">
                <a:solidFill>
                  <a:srgbClr val="54585A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Tatiana Prokopová</a:t>
            </a:r>
          </a:p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Office </a:t>
            </a:r>
            <a:r>
              <a:rPr kumimoji="0" lang="sk-SK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Managing</a:t>
            </a: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Partner</a:t>
            </a:r>
          </a:p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+421 2 5930 3433</a:t>
            </a:r>
          </a:p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tatiana.prokopova@squirepb.com</a:t>
            </a:r>
          </a:p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k-SK" sz="2000" b="0" i="0" u="none" strike="noStrike" kern="1200" cap="none" spc="0" normalizeH="0" baseline="0" noProof="0" dirty="0">
              <a:ln>
                <a:noFill/>
              </a:ln>
              <a:solidFill>
                <a:srgbClr val="5458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5A46CB1C-3AA4-74B3-3E1B-F381DDE8A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9" b="5289"/>
          <a:stretch>
            <a:fillRect/>
          </a:stretch>
        </p:blipFill>
        <p:spPr>
          <a:xfrm>
            <a:off x="7832035" y="1274769"/>
            <a:ext cx="2905537" cy="3873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0DEB98-9FE5-B5F6-73BD-9356962522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09" r="11340" b="15549"/>
          <a:stretch/>
        </p:blipFill>
        <p:spPr>
          <a:xfrm>
            <a:off x="797589" y="2181417"/>
            <a:ext cx="1452822" cy="1972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5F27B0-0687-005B-570F-7C4E2725AC13}"/>
              </a:ext>
            </a:extLst>
          </p:cNvPr>
          <p:cNvSpPr txBox="1"/>
          <p:nvPr/>
        </p:nvSpPr>
        <p:spPr>
          <a:xfrm>
            <a:off x="609605" y="5382920"/>
            <a:ext cx="111152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800" b="0" i="1" u="none" strike="noStrike" kern="1200" cap="none" spc="0" normalizeH="0" baseline="0" noProof="0" dirty="0">
                <a:ln>
                  <a:noFill/>
                </a:ln>
                <a:solidFill>
                  <a:srgbClr val="007D76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+mn-cs"/>
              </a:rPr>
              <a:t>Táto prezentácia je určená na informačné účely. Jej obsah nepredstavuje právne poradenstvo. Informácie v tejto prezentácii sa nemusia vzťahovať na vašu konkrétnu situáciu alebo okolnosti, preto by ste mali pred ich použitím požiadať o právnu radu svojho právneho poradcu.</a:t>
            </a:r>
            <a:endParaRPr kumimoji="0" lang="sk-SK" sz="1800" b="1" i="0" u="none" strike="noStrike" kern="1200" cap="none" spc="0" normalizeH="0" baseline="0" noProof="0" dirty="0">
              <a:ln>
                <a:noFill/>
              </a:ln>
              <a:solidFill>
                <a:srgbClr val="1D252D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357084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B33FF-409B-F6DB-B13F-4939C6FA8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/>
              <a:t>About us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EB4A37-D4E5-EFD8-656E-FF40B111AC90}"/>
              </a:ext>
            </a:extLst>
          </p:cNvPr>
          <p:cNvSpPr/>
          <p:nvPr/>
        </p:nvSpPr>
        <p:spPr>
          <a:xfrm>
            <a:off x="609605" y="1257981"/>
            <a:ext cx="2616914" cy="4969750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46675" marR="0" lvl="0" indent="-146675" algn="l" defTabSz="914400" rtl="0" eaLnBrk="1" fontAlgn="auto" latinLnBrk="0" hangingPunct="1">
              <a:lnSpc>
                <a:spcPct val="100000"/>
              </a:lnSpc>
              <a:spcBef>
                <a:spcPts val="257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anose="020B0604020202020204" pitchFamily="34" charset="0"/>
              </a:rPr>
              <a:t>500 partners, 1,500 lawyers, Over 40 offices across four continents</a:t>
            </a:r>
          </a:p>
          <a:p>
            <a:pPr marL="146675" marR="0" lvl="0" indent="-146675" algn="l" defTabSz="914400" rtl="0" eaLnBrk="1" fontAlgn="auto" latinLnBrk="0" hangingPunct="1">
              <a:lnSpc>
                <a:spcPct val="100000"/>
              </a:lnSpc>
              <a:spcBef>
                <a:spcPts val="257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anose="020B0604020202020204" pitchFamily="34" charset="0"/>
              </a:rPr>
              <a:t>A seamlessly connected service that operates on any scale – locally or globally</a:t>
            </a:r>
          </a:p>
          <a:p>
            <a:pPr marL="146675" marR="0" lvl="0" indent="-146675" algn="l" defTabSz="914400" rtl="0" eaLnBrk="1" fontAlgn="auto" latinLnBrk="0" hangingPunct="1">
              <a:lnSpc>
                <a:spcPct val="100000"/>
              </a:lnSpc>
              <a:spcBef>
                <a:spcPts val="257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anose="020B0604020202020204" pitchFamily="34" charset="0"/>
              </a:rPr>
              <a:t>Top 35 firm globally by lawyer headcount</a:t>
            </a:r>
          </a:p>
          <a:p>
            <a:pPr marL="146675" marR="0" lvl="0" indent="-146675" algn="l" defTabSz="914400" rtl="0" eaLnBrk="1" fontAlgn="auto" latinLnBrk="0" hangingPunct="1">
              <a:lnSpc>
                <a:spcPct val="100000"/>
              </a:lnSpc>
              <a:spcBef>
                <a:spcPts val="257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anose="020B0604020202020204" pitchFamily="34" charset="0"/>
              </a:rPr>
              <a:t>Practice law in 140 jurisdictions speaking more than 40 languages</a:t>
            </a:r>
          </a:p>
          <a:p>
            <a:pPr marL="146675" marR="0" lvl="0" indent="-146675" algn="l" defTabSz="914400" rtl="0" eaLnBrk="1" fontAlgn="auto" latinLnBrk="0" hangingPunct="1">
              <a:lnSpc>
                <a:spcPct val="100000"/>
              </a:lnSpc>
              <a:spcBef>
                <a:spcPts val="257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anose="020B0604020202020204" pitchFamily="34" charset="0"/>
              </a:rPr>
              <a:t>Selected as a “go-to law” firm by in-house law departments at Fortune 500 companies</a:t>
            </a:r>
          </a:p>
          <a:p>
            <a:pPr marL="146675" marR="0" lvl="0" indent="-146675" algn="l" defTabSz="914400" rtl="0" eaLnBrk="1" fontAlgn="auto" latinLnBrk="0" hangingPunct="1">
              <a:lnSpc>
                <a:spcPct val="100000"/>
              </a:lnSpc>
              <a:spcBef>
                <a:spcPts val="257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anose="020B0604020202020204" pitchFamily="34" charset="0"/>
              </a:rPr>
              <a:t>Advise a diverse mix of clients, from long-established FTSE 100/Fortune 500 corporations to emerging businesses, start-ups and sovereign nations </a:t>
            </a:r>
          </a:p>
          <a:p>
            <a:pPr marL="146675" marR="0" lvl="0" indent="-146675" algn="l" defTabSz="914400" rtl="0" eaLnBrk="1" fontAlgn="auto" latinLnBrk="0" hangingPunct="1">
              <a:lnSpc>
                <a:spcPct val="100000"/>
              </a:lnSpc>
              <a:spcBef>
                <a:spcPts val="257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anose="020B0604020202020204" pitchFamily="34" charset="0"/>
              </a:rPr>
              <a:t>Recognising the impact of regulation/politics on business, we have a unique mix of highly experienced lobbying/political capabilities in the US, Europe and beyond</a:t>
            </a:r>
          </a:p>
          <a:p>
            <a:pPr marL="146675" marR="0" lvl="0" indent="-146675" algn="l" defTabSz="914400" rtl="0" eaLnBrk="1" fontAlgn="auto" latinLnBrk="0" hangingPunct="1">
              <a:lnSpc>
                <a:spcPct val="100000"/>
              </a:lnSpc>
              <a:spcBef>
                <a:spcPts val="257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anose="020B0604020202020204" pitchFamily="34" charset="0"/>
              </a:rPr>
              <a:t>Value the importance of diversity, equity and inclusion (DE&amp;I) for our workforce and call out and help eradicate inequality and discrimination in all its guises </a:t>
            </a:r>
          </a:p>
          <a:p>
            <a:pPr marL="146675" marR="0" lvl="0" indent="-146675" algn="l" defTabSz="914400" rtl="0" eaLnBrk="1" fontAlgn="auto" latinLnBrk="0" hangingPunct="1">
              <a:lnSpc>
                <a:spcPct val="100000"/>
              </a:lnSpc>
              <a:spcBef>
                <a:spcPts val="257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anose="020B0604020202020204" pitchFamily="34" charset="0"/>
              </a:rPr>
              <a:t>Committed to being a responsible business, incorporating environmental, social and corporate governance (ESG) considerations into everything we do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C1B4AC-9AEE-FEA9-B019-64EB44428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248" y="1244169"/>
            <a:ext cx="7018891" cy="498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97678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b="15075"/>
          <a:stretch/>
        </p:blipFill>
        <p:spPr>
          <a:xfrm>
            <a:off x="1663976" y="199069"/>
            <a:ext cx="8864048" cy="56550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BF9A33-535E-76B2-574F-E43493878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73" y="6362631"/>
            <a:ext cx="346417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2543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_FirmBranding">
  <a:themeElements>
    <a:clrScheme name="Custom 4">
      <a:dk1>
        <a:srgbClr val="1D252D"/>
      </a:dk1>
      <a:lt1>
        <a:srgbClr val="FFFFFF"/>
      </a:lt1>
      <a:dk2>
        <a:srgbClr val="00A69D"/>
      </a:dk2>
      <a:lt2>
        <a:srgbClr val="EEECE1"/>
      </a:lt2>
      <a:accent1>
        <a:srgbClr val="00A69D"/>
      </a:accent1>
      <a:accent2>
        <a:srgbClr val="7030A0"/>
      </a:accent2>
      <a:accent3>
        <a:srgbClr val="FFC000"/>
      </a:accent3>
      <a:accent4>
        <a:srgbClr val="4D4D4D"/>
      </a:accent4>
      <a:accent5>
        <a:srgbClr val="FF6600"/>
      </a:accent5>
      <a:accent6>
        <a:srgbClr val="002060"/>
      </a:accent6>
      <a:hlink>
        <a:srgbClr val="EAAA00"/>
      </a:hlink>
      <a:folHlink>
        <a:srgbClr val="722257"/>
      </a:folHlink>
    </a:clrScheme>
    <a:fontScheme name="Blank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1D252D"/>
        </a:dk1>
        <a:lt1>
          <a:srgbClr val="FFFFFF"/>
        </a:lt1>
        <a:dk2>
          <a:srgbClr val="00A69D"/>
        </a:dk2>
        <a:lt2>
          <a:srgbClr val="EEECE1"/>
        </a:lt2>
        <a:accent1>
          <a:srgbClr val="CF4520"/>
        </a:accent1>
        <a:accent2>
          <a:srgbClr val="67823A"/>
        </a:accent2>
        <a:accent3>
          <a:srgbClr val="FFFFFF"/>
        </a:accent3>
        <a:accent4>
          <a:srgbClr val="171E25"/>
        </a:accent4>
        <a:accent5>
          <a:srgbClr val="E4B0AB"/>
        </a:accent5>
        <a:accent6>
          <a:srgbClr val="5D7534"/>
        </a:accent6>
        <a:hlink>
          <a:srgbClr val="EAAA00"/>
        </a:hlink>
        <a:folHlink>
          <a:srgbClr val="72225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_FirmBranding" id="{5039EEB7-A3FE-4525-83CC-FD9BD7739935}" vid="{69BBB75D-943B-4996-90BB-295712AF1157}"/>
    </a:ext>
  </a:extLst>
</a:theme>
</file>

<file path=ppt/theme/theme2.xml><?xml version="1.0" encoding="utf-8"?>
<a:theme xmlns:a="http://schemas.openxmlformats.org/drawingml/2006/main" name="1__FirmBranding">
  <a:themeElements>
    <a:clrScheme name="Firm1">
      <a:dk1>
        <a:srgbClr val="1D252D"/>
      </a:dk1>
      <a:lt1>
        <a:srgbClr val="FFFFFF"/>
      </a:lt1>
      <a:dk2>
        <a:srgbClr val="00A69D"/>
      </a:dk2>
      <a:lt2>
        <a:srgbClr val="EEECE1"/>
      </a:lt2>
      <a:accent1>
        <a:srgbClr val="CF4520"/>
      </a:accent1>
      <a:accent2>
        <a:srgbClr val="67823A"/>
      </a:accent2>
      <a:accent3>
        <a:srgbClr val="FFFFFF"/>
      </a:accent3>
      <a:accent4>
        <a:srgbClr val="171E25"/>
      </a:accent4>
      <a:accent5>
        <a:srgbClr val="E4B0AB"/>
      </a:accent5>
      <a:accent6>
        <a:srgbClr val="5D7534"/>
      </a:accent6>
      <a:hlink>
        <a:srgbClr val="EAAA00"/>
      </a:hlink>
      <a:folHlink>
        <a:srgbClr val="722257"/>
      </a:folHlink>
    </a:clrScheme>
    <a:fontScheme name="Firm -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irmBranding" id="{679DCCC8-BA90-4BC1-A35F-678C15C95DCB}" vid="{2B7BE639-D87B-48FD-BB7C-7F534834A490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perties xmlns="http://www.imanage.com/work/xmlschema">
  <documentid>EUROPE!1480502246.1</documentid>
  <senderid>LWIEGEROVA</senderid>
  <senderemail>LUCIA.WIEGEROVA@SQUIREPB.COM</senderemail>
  <lastmodified>2026-03-26T15:41:03.0000000+01:00</lastmodified>
  <database>EUROPE</database>
</properties>
</file>

<file path=customXml/itemProps1.xml><?xml version="1.0" encoding="utf-8"?>
<ds:datastoreItem xmlns:ds="http://schemas.openxmlformats.org/officeDocument/2006/customXml" ds:itemID="{D1F13FDA-54B2-4CAF-92EF-03B2F06F7D0F}">
  <ds:schemaRefs>
    <ds:schemaRef ds:uri="http://www.imanage.com/work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15035</TotalTime>
  <Words>2265</Words>
  <Application>Microsoft Office PowerPoint</Application>
  <PresentationFormat>Widescreen</PresentationFormat>
  <Paragraphs>172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 Unicode MS</vt:lpstr>
      <vt:lpstr>Calibri</vt:lpstr>
      <vt:lpstr>Lucida Grande</vt:lpstr>
      <vt:lpstr>Roboto</vt:lpstr>
      <vt:lpstr>Times New Roman</vt:lpstr>
      <vt:lpstr>Wingdings</vt:lpstr>
      <vt:lpstr>_FirmBranding</vt:lpstr>
      <vt:lpstr>1__FirmBranding</vt:lpstr>
      <vt:lpstr>Workshop 1 Stavebná legislatíva po roku zmien</vt:lpstr>
      <vt:lpstr>Nový stavebný zákon 25/2025 (1)</vt:lpstr>
      <vt:lpstr>Nový stavebný zákon 25/2025 (2)</vt:lpstr>
      <vt:lpstr>Portál výstavby</vt:lpstr>
      <vt:lpstr>Stavba § 2 ods. 17</vt:lpstr>
      <vt:lpstr>Inžinierske stavby (§4)</vt:lpstr>
      <vt:lpstr>Stavby § 2</vt:lpstr>
      <vt:lpstr>Vyhradené stavby</vt:lpstr>
      <vt:lpstr>Vyhradené stavby</vt:lpstr>
      <vt:lpstr>Projektová dokumentácia §9 (Projektant je oprávnený vypracovať všetky stupne PD §35)</vt:lpstr>
      <vt:lpstr>Konania a dokumentácia</vt:lpstr>
      <vt:lpstr>Tvorba názvu súborov PD </vt:lpstr>
      <vt:lpstr>Tvorba názvu súborov PD – príklad </vt:lpstr>
      <vt:lpstr>Povoľovanie stavby – stavebný zámer Lehoty 60+(15)+7+(30)+15= 82 (127)</vt:lpstr>
      <vt:lpstr>Rozhodnutie o stavebnom zámere (§61 SZ)</vt:lpstr>
      <vt:lpstr>Projekt stavby a jeho zmeny</vt:lpstr>
      <vt:lpstr>Overenie projektu stavby</vt:lpstr>
      <vt:lpstr>Spojené konanie </vt:lpstr>
      <vt:lpstr>Nepovolené stavebné práce</vt:lpstr>
      <vt:lpstr>Odchýlky (§43 ods. 2-3)</vt:lpstr>
      <vt:lpstr>Kolaudácia §66</vt:lpstr>
      <vt:lpstr>Prílohy návrhu na kolaudáciu §66</vt:lpstr>
      <vt:lpstr>Kolaudačné osvedčenie §67</vt:lpstr>
      <vt:lpstr>Kontaktné informácie</vt:lpstr>
      <vt:lpstr>About us</vt:lpstr>
      <vt:lpstr>PowerPoint Presentation</vt:lpstr>
    </vt:vector>
  </TitlesOfParts>
  <Company>Squire Patton Boggs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Squire Patton Boggs</dc:creator>
  <cp:lastModifiedBy>SPB L</cp:lastModifiedBy>
  <cp:revision>751</cp:revision>
  <cp:lastPrinted>2026-03-26T12:40:18Z</cp:lastPrinted>
  <dcterms:created xsi:type="dcterms:W3CDTF">2021-03-08T11:08:12Z</dcterms:created>
  <dcterms:modified xsi:type="dcterms:W3CDTF">2026-03-30T09:03:11Z</dcterms:modified>
  <cp:contentStatus/>
</cp:coreProperties>
</file>